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sldIdLst>
    <p:sldId id="256" r:id="rId2"/>
    <p:sldId id="266" r:id="rId3"/>
    <p:sldId id="257" r:id="rId4"/>
    <p:sldId id="258" r:id="rId5"/>
    <p:sldId id="305" r:id="rId6"/>
    <p:sldId id="259" r:id="rId7"/>
    <p:sldId id="260" r:id="rId8"/>
    <p:sldId id="261" r:id="rId9"/>
    <p:sldId id="262" r:id="rId10"/>
    <p:sldId id="263" r:id="rId11"/>
    <p:sldId id="264" r:id="rId12"/>
    <p:sldId id="270" r:id="rId13"/>
    <p:sldId id="272" r:id="rId14"/>
    <p:sldId id="265" r:id="rId15"/>
    <p:sldId id="274" r:id="rId16"/>
    <p:sldId id="276" r:id="rId17"/>
    <p:sldId id="278" r:id="rId18"/>
    <p:sldId id="306" r:id="rId19"/>
    <p:sldId id="280" r:id="rId20"/>
    <p:sldId id="282" r:id="rId21"/>
    <p:sldId id="294" r:id="rId22"/>
    <p:sldId id="295" r:id="rId23"/>
    <p:sldId id="297" r:id="rId24"/>
    <p:sldId id="296" r:id="rId25"/>
    <p:sldId id="288" r:id="rId26"/>
    <p:sldId id="298" r:id="rId27"/>
    <p:sldId id="299" r:id="rId28"/>
    <p:sldId id="300" r:id="rId29"/>
    <p:sldId id="301" r:id="rId30"/>
    <p:sldId id="302" r:id="rId31"/>
    <p:sldId id="303" r:id="rId32"/>
    <p:sldId id="284" r:id="rId33"/>
    <p:sldId id="286" r:id="rId34"/>
    <p:sldId id="304" r:id="rId35"/>
    <p:sldId id="289" r:id="rId36"/>
    <p:sldId id="290" r:id="rId37"/>
    <p:sldId id="291" r:id="rId3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101"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ASP" userId="c47568c11af57027" providerId="LiveId" clId="{3AFB2CC9-7BDC-4783-9FEE-10BD44A27C0A}"/>
    <pc:docChg chg="undo custSel addSld delSld modSld">
      <pc:chgData name="Abhishek ASP" userId="c47568c11af57027" providerId="LiveId" clId="{3AFB2CC9-7BDC-4783-9FEE-10BD44A27C0A}" dt="2025-04-03T16:22:03.152" v="66"/>
      <pc:docMkLst>
        <pc:docMk/>
      </pc:docMkLst>
      <pc:sldChg chg="modSp mod">
        <pc:chgData name="Abhishek ASP" userId="c47568c11af57027" providerId="LiveId" clId="{3AFB2CC9-7BDC-4783-9FEE-10BD44A27C0A}" dt="2025-04-03T16:13:24.876" v="1" actId="2711"/>
        <pc:sldMkLst>
          <pc:docMk/>
          <pc:sldMk cId="0" sldId="257"/>
        </pc:sldMkLst>
        <pc:spChg chg="mod">
          <ac:chgData name="Abhishek ASP" userId="c47568c11af57027" providerId="LiveId" clId="{3AFB2CC9-7BDC-4783-9FEE-10BD44A27C0A}" dt="2025-04-03T16:13:24.876" v="1" actId="2711"/>
          <ac:spMkLst>
            <pc:docMk/>
            <pc:sldMk cId="0" sldId="257"/>
            <ac:spMk id="3" creationId="{00000000-0000-0000-0000-000000000000}"/>
          </ac:spMkLst>
        </pc:spChg>
        <pc:spChg chg="mod">
          <ac:chgData name="Abhishek ASP" userId="c47568c11af57027" providerId="LiveId" clId="{3AFB2CC9-7BDC-4783-9FEE-10BD44A27C0A}" dt="2025-04-03T16:13:24.876" v="1" actId="2711"/>
          <ac:spMkLst>
            <pc:docMk/>
            <pc:sldMk cId="0" sldId="257"/>
            <ac:spMk id="6" creationId="{00000000-0000-0000-0000-000000000000}"/>
          </ac:spMkLst>
        </pc:spChg>
        <pc:spChg chg="mod">
          <ac:chgData name="Abhishek ASP" userId="c47568c11af57027" providerId="LiveId" clId="{3AFB2CC9-7BDC-4783-9FEE-10BD44A27C0A}" dt="2025-04-03T16:13:24.876" v="1" actId="2711"/>
          <ac:spMkLst>
            <pc:docMk/>
            <pc:sldMk cId="0" sldId="257"/>
            <ac:spMk id="7" creationId="{00000000-0000-0000-0000-000000000000}"/>
          </ac:spMkLst>
        </pc:spChg>
        <pc:spChg chg="mod">
          <ac:chgData name="Abhishek ASP" userId="c47568c11af57027" providerId="LiveId" clId="{3AFB2CC9-7BDC-4783-9FEE-10BD44A27C0A}" dt="2025-04-03T16:13:24.876" v="1" actId="2711"/>
          <ac:spMkLst>
            <pc:docMk/>
            <pc:sldMk cId="0" sldId="257"/>
            <ac:spMk id="10" creationId="{00000000-0000-0000-0000-000000000000}"/>
          </ac:spMkLst>
        </pc:spChg>
        <pc:spChg chg="mod">
          <ac:chgData name="Abhishek ASP" userId="c47568c11af57027" providerId="LiveId" clId="{3AFB2CC9-7BDC-4783-9FEE-10BD44A27C0A}" dt="2025-04-03T16:13:24.876" v="1" actId="2711"/>
          <ac:spMkLst>
            <pc:docMk/>
            <pc:sldMk cId="0" sldId="257"/>
            <ac:spMk id="11" creationId="{00000000-0000-0000-0000-000000000000}"/>
          </ac:spMkLst>
        </pc:spChg>
        <pc:spChg chg="mod">
          <ac:chgData name="Abhishek ASP" userId="c47568c11af57027" providerId="LiveId" clId="{3AFB2CC9-7BDC-4783-9FEE-10BD44A27C0A}" dt="2025-04-03T16:13:24.876" v="1" actId="2711"/>
          <ac:spMkLst>
            <pc:docMk/>
            <pc:sldMk cId="0" sldId="257"/>
            <ac:spMk id="14" creationId="{00000000-0000-0000-0000-000000000000}"/>
          </ac:spMkLst>
        </pc:spChg>
        <pc:spChg chg="mod">
          <ac:chgData name="Abhishek ASP" userId="c47568c11af57027" providerId="LiveId" clId="{3AFB2CC9-7BDC-4783-9FEE-10BD44A27C0A}" dt="2025-04-03T16:13:24.876" v="1" actId="2711"/>
          <ac:spMkLst>
            <pc:docMk/>
            <pc:sldMk cId="0" sldId="257"/>
            <ac:spMk id="15" creationId="{00000000-0000-0000-0000-000000000000}"/>
          </ac:spMkLst>
        </pc:spChg>
        <pc:spChg chg="mod">
          <ac:chgData name="Abhishek ASP" userId="c47568c11af57027" providerId="LiveId" clId="{3AFB2CC9-7BDC-4783-9FEE-10BD44A27C0A}" dt="2025-04-03T16:13:24.876" v="1" actId="2711"/>
          <ac:spMkLst>
            <pc:docMk/>
            <pc:sldMk cId="0" sldId="257"/>
            <ac:spMk id="16" creationId="{6DD98137-EEDD-C56B-A216-8D7A96F786E3}"/>
          </ac:spMkLst>
        </pc:spChg>
      </pc:sldChg>
      <pc:sldChg chg="modSp mod">
        <pc:chgData name="Abhishek ASP" userId="c47568c11af57027" providerId="LiveId" clId="{3AFB2CC9-7BDC-4783-9FEE-10BD44A27C0A}" dt="2025-04-03T16:13:33.882" v="2" actId="2711"/>
        <pc:sldMkLst>
          <pc:docMk/>
          <pc:sldMk cId="0" sldId="258"/>
        </pc:sldMkLst>
        <pc:spChg chg="mod">
          <ac:chgData name="Abhishek ASP" userId="c47568c11af57027" providerId="LiveId" clId="{3AFB2CC9-7BDC-4783-9FEE-10BD44A27C0A}" dt="2025-04-03T16:13:33.882" v="2" actId="2711"/>
          <ac:spMkLst>
            <pc:docMk/>
            <pc:sldMk cId="0" sldId="258"/>
            <ac:spMk id="2" creationId="{00000000-0000-0000-0000-000000000000}"/>
          </ac:spMkLst>
        </pc:spChg>
        <pc:spChg chg="mod">
          <ac:chgData name="Abhishek ASP" userId="c47568c11af57027" providerId="LiveId" clId="{3AFB2CC9-7BDC-4783-9FEE-10BD44A27C0A}" dt="2025-04-03T16:13:33.882" v="2" actId="2711"/>
          <ac:spMkLst>
            <pc:docMk/>
            <pc:sldMk cId="0" sldId="258"/>
            <ac:spMk id="5" creationId="{00000000-0000-0000-0000-000000000000}"/>
          </ac:spMkLst>
        </pc:spChg>
        <pc:spChg chg="mod">
          <ac:chgData name="Abhishek ASP" userId="c47568c11af57027" providerId="LiveId" clId="{3AFB2CC9-7BDC-4783-9FEE-10BD44A27C0A}" dt="2025-04-03T16:13:33.882" v="2" actId="2711"/>
          <ac:spMkLst>
            <pc:docMk/>
            <pc:sldMk cId="0" sldId="258"/>
            <ac:spMk id="6" creationId="{00000000-0000-0000-0000-000000000000}"/>
          </ac:spMkLst>
        </pc:spChg>
        <pc:spChg chg="mod">
          <ac:chgData name="Abhishek ASP" userId="c47568c11af57027" providerId="LiveId" clId="{3AFB2CC9-7BDC-4783-9FEE-10BD44A27C0A}" dt="2025-04-03T16:13:33.882" v="2" actId="2711"/>
          <ac:spMkLst>
            <pc:docMk/>
            <pc:sldMk cId="0" sldId="258"/>
            <ac:spMk id="10" creationId="{00000000-0000-0000-0000-000000000000}"/>
          </ac:spMkLst>
        </pc:spChg>
        <pc:spChg chg="mod">
          <ac:chgData name="Abhishek ASP" userId="c47568c11af57027" providerId="LiveId" clId="{3AFB2CC9-7BDC-4783-9FEE-10BD44A27C0A}" dt="2025-04-03T16:13:33.882" v="2" actId="2711"/>
          <ac:spMkLst>
            <pc:docMk/>
            <pc:sldMk cId="0" sldId="258"/>
            <ac:spMk id="11" creationId="{00000000-0000-0000-0000-000000000000}"/>
          </ac:spMkLst>
        </pc:spChg>
        <pc:spChg chg="mod">
          <ac:chgData name="Abhishek ASP" userId="c47568c11af57027" providerId="LiveId" clId="{3AFB2CC9-7BDC-4783-9FEE-10BD44A27C0A}" dt="2025-04-03T16:13:33.882" v="2" actId="2711"/>
          <ac:spMkLst>
            <pc:docMk/>
            <pc:sldMk cId="0" sldId="258"/>
            <ac:spMk id="15" creationId="{00000000-0000-0000-0000-000000000000}"/>
          </ac:spMkLst>
        </pc:spChg>
        <pc:spChg chg="mod">
          <ac:chgData name="Abhishek ASP" userId="c47568c11af57027" providerId="LiveId" clId="{3AFB2CC9-7BDC-4783-9FEE-10BD44A27C0A}" dt="2025-04-03T16:13:33.882" v="2" actId="2711"/>
          <ac:spMkLst>
            <pc:docMk/>
            <pc:sldMk cId="0" sldId="258"/>
            <ac:spMk id="16" creationId="{00000000-0000-0000-0000-000000000000}"/>
          </ac:spMkLst>
        </pc:spChg>
        <pc:spChg chg="mod">
          <ac:chgData name="Abhishek ASP" userId="c47568c11af57027" providerId="LiveId" clId="{3AFB2CC9-7BDC-4783-9FEE-10BD44A27C0A}" dt="2025-04-03T16:13:33.882" v="2" actId="2711"/>
          <ac:spMkLst>
            <pc:docMk/>
            <pc:sldMk cId="0" sldId="258"/>
            <ac:spMk id="17" creationId="{FC670F69-FB7F-A21F-F1CE-4EB74EB19616}"/>
          </ac:spMkLst>
        </pc:spChg>
      </pc:sldChg>
      <pc:sldChg chg="modSp mod">
        <pc:chgData name="Abhishek ASP" userId="c47568c11af57027" providerId="LiveId" clId="{3AFB2CC9-7BDC-4783-9FEE-10BD44A27C0A}" dt="2025-04-03T16:14:05.272" v="6" actId="2711"/>
        <pc:sldMkLst>
          <pc:docMk/>
          <pc:sldMk cId="0" sldId="259"/>
        </pc:sldMkLst>
        <pc:spChg chg="mod">
          <ac:chgData name="Abhishek ASP" userId="c47568c11af57027" providerId="LiveId" clId="{3AFB2CC9-7BDC-4783-9FEE-10BD44A27C0A}" dt="2025-04-03T16:14:05.272" v="6" actId="2711"/>
          <ac:spMkLst>
            <pc:docMk/>
            <pc:sldMk cId="0" sldId="259"/>
            <ac:spMk id="3" creationId="{00000000-0000-0000-0000-000000000000}"/>
          </ac:spMkLst>
        </pc:spChg>
        <pc:spChg chg="mod">
          <ac:chgData name="Abhishek ASP" userId="c47568c11af57027" providerId="LiveId" clId="{3AFB2CC9-7BDC-4783-9FEE-10BD44A27C0A}" dt="2025-04-03T16:14:05.272" v="6" actId="2711"/>
          <ac:spMkLst>
            <pc:docMk/>
            <pc:sldMk cId="0" sldId="259"/>
            <ac:spMk id="5" creationId="{00000000-0000-0000-0000-000000000000}"/>
          </ac:spMkLst>
        </pc:spChg>
        <pc:spChg chg="mod">
          <ac:chgData name="Abhishek ASP" userId="c47568c11af57027" providerId="LiveId" clId="{3AFB2CC9-7BDC-4783-9FEE-10BD44A27C0A}" dt="2025-04-03T16:14:05.272" v="6" actId="2711"/>
          <ac:spMkLst>
            <pc:docMk/>
            <pc:sldMk cId="0" sldId="259"/>
            <ac:spMk id="6" creationId="{00000000-0000-0000-0000-000000000000}"/>
          </ac:spMkLst>
        </pc:spChg>
        <pc:spChg chg="mod">
          <ac:chgData name="Abhishek ASP" userId="c47568c11af57027" providerId="LiveId" clId="{3AFB2CC9-7BDC-4783-9FEE-10BD44A27C0A}" dt="2025-04-03T16:14:05.272" v="6" actId="2711"/>
          <ac:spMkLst>
            <pc:docMk/>
            <pc:sldMk cId="0" sldId="259"/>
            <ac:spMk id="8" creationId="{00000000-0000-0000-0000-000000000000}"/>
          </ac:spMkLst>
        </pc:spChg>
        <pc:spChg chg="mod">
          <ac:chgData name="Abhishek ASP" userId="c47568c11af57027" providerId="LiveId" clId="{3AFB2CC9-7BDC-4783-9FEE-10BD44A27C0A}" dt="2025-04-03T16:14:05.272" v="6" actId="2711"/>
          <ac:spMkLst>
            <pc:docMk/>
            <pc:sldMk cId="0" sldId="259"/>
            <ac:spMk id="9" creationId="{00000000-0000-0000-0000-000000000000}"/>
          </ac:spMkLst>
        </pc:spChg>
        <pc:spChg chg="mod">
          <ac:chgData name="Abhishek ASP" userId="c47568c11af57027" providerId="LiveId" clId="{3AFB2CC9-7BDC-4783-9FEE-10BD44A27C0A}" dt="2025-04-03T16:14:05.272" v="6" actId="2711"/>
          <ac:spMkLst>
            <pc:docMk/>
            <pc:sldMk cId="0" sldId="259"/>
            <ac:spMk id="10" creationId="{45081629-DE55-E751-5B4E-F213B8D88655}"/>
          </ac:spMkLst>
        </pc:spChg>
      </pc:sldChg>
      <pc:sldChg chg="modSp mod">
        <pc:chgData name="Abhishek ASP" userId="c47568c11af57027" providerId="LiveId" clId="{3AFB2CC9-7BDC-4783-9FEE-10BD44A27C0A}" dt="2025-04-03T16:14:15.546" v="7" actId="2711"/>
        <pc:sldMkLst>
          <pc:docMk/>
          <pc:sldMk cId="0" sldId="260"/>
        </pc:sldMkLst>
        <pc:spChg chg="mod">
          <ac:chgData name="Abhishek ASP" userId="c47568c11af57027" providerId="LiveId" clId="{3AFB2CC9-7BDC-4783-9FEE-10BD44A27C0A}" dt="2025-04-03T16:14:15.546" v="7" actId="2711"/>
          <ac:spMkLst>
            <pc:docMk/>
            <pc:sldMk cId="0" sldId="260"/>
            <ac:spMk id="2" creationId="{00000000-0000-0000-0000-000000000000}"/>
          </ac:spMkLst>
        </pc:spChg>
        <pc:spChg chg="mod">
          <ac:chgData name="Abhishek ASP" userId="c47568c11af57027" providerId="LiveId" clId="{3AFB2CC9-7BDC-4783-9FEE-10BD44A27C0A}" dt="2025-04-03T16:14:15.546" v="7" actId="2711"/>
          <ac:spMkLst>
            <pc:docMk/>
            <pc:sldMk cId="0" sldId="260"/>
            <ac:spMk id="3" creationId="{00000000-0000-0000-0000-000000000000}"/>
          </ac:spMkLst>
        </pc:spChg>
        <pc:spChg chg="mod">
          <ac:chgData name="Abhishek ASP" userId="c47568c11af57027" providerId="LiveId" clId="{3AFB2CC9-7BDC-4783-9FEE-10BD44A27C0A}" dt="2025-04-03T16:14:15.546" v="7" actId="2711"/>
          <ac:spMkLst>
            <pc:docMk/>
            <pc:sldMk cId="0" sldId="260"/>
            <ac:spMk id="4" creationId="{00000000-0000-0000-0000-000000000000}"/>
          </ac:spMkLst>
        </pc:spChg>
        <pc:spChg chg="mod">
          <ac:chgData name="Abhishek ASP" userId="c47568c11af57027" providerId="LiveId" clId="{3AFB2CC9-7BDC-4783-9FEE-10BD44A27C0A}" dt="2025-04-03T16:14:15.546" v="7" actId="2711"/>
          <ac:spMkLst>
            <pc:docMk/>
            <pc:sldMk cId="0" sldId="260"/>
            <ac:spMk id="7" creationId="{00000000-0000-0000-0000-000000000000}"/>
          </ac:spMkLst>
        </pc:spChg>
        <pc:spChg chg="mod">
          <ac:chgData name="Abhishek ASP" userId="c47568c11af57027" providerId="LiveId" clId="{3AFB2CC9-7BDC-4783-9FEE-10BD44A27C0A}" dt="2025-04-03T16:14:15.546" v="7" actId="2711"/>
          <ac:spMkLst>
            <pc:docMk/>
            <pc:sldMk cId="0" sldId="260"/>
            <ac:spMk id="8" creationId="{00000000-0000-0000-0000-000000000000}"/>
          </ac:spMkLst>
        </pc:spChg>
        <pc:spChg chg="mod">
          <ac:chgData name="Abhishek ASP" userId="c47568c11af57027" providerId="LiveId" clId="{3AFB2CC9-7BDC-4783-9FEE-10BD44A27C0A}" dt="2025-04-03T16:14:15.546" v="7" actId="2711"/>
          <ac:spMkLst>
            <pc:docMk/>
            <pc:sldMk cId="0" sldId="260"/>
            <ac:spMk id="11" creationId="{00000000-0000-0000-0000-000000000000}"/>
          </ac:spMkLst>
        </pc:spChg>
        <pc:spChg chg="mod">
          <ac:chgData name="Abhishek ASP" userId="c47568c11af57027" providerId="LiveId" clId="{3AFB2CC9-7BDC-4783-9FEE-10BD44A27C0A}" dt="2025-04-03T16:14:15.546" v="7" actId="2711"/>
          <ac:spMkLst>
            <pc:docMk/>
            <pc:sldMk cId="0" sldId="260"/>
            <ac:spMk id="12" creationId="{00000000-0000-0000-0000-000000000000}"/>
          </ac:spMkLst>
        </pc:spChg>
        <pc:spChg chg="mod">
          <ac:chgData name="Abhishek ASP" userId="c47568c11af57027" providerId="LiveId" clId="{3AFB2CC9-7BDC-4783-9FEE-10BD44A27C0A}" dt="2025-04-03T16:14:15.546" v="7" actId="2711"/>
          <ac:spMkLst>
            <pc:docMk/>
            <pc:sldMk cId="0" sldId="260"/>
            <ac:spMk id="15" creationId="{00000000-0000-0000-0000-000000000000}"/>
          </ac:spMkLst>
        </pc:spChg>
        <pc:spChg chg="mod">
          <ac:chgData name="Abhishek ASP" userId="c47568c11af57027" providerId="LiveId" clId="{3AFB2CC9-7BDC-4783-9FEE-10BD44A27C0A}" dt="2025-04-03T16:14:15.546" v="7" actId="2711"/>
          <ac:spMkLst>
            <pc:docMk/>
            <pc:sldMk cId="0" sldId="260"/>
            <ac:spMk id="16" creationId="{00000000-0000-0000-0000-000000000000}"/>
          </ac:spMkLst>
        </pc:spChg>
        <pc:spChg chg="mod">
          <ac:chgData name="Abhishek ASP" userId="c47568c11af57027" providerId="LiveId" clId="{3AFB2CC9-7BDC-4783-9FEE-10BD44A27C0A}" dt="2025-04-03T16:14:15.546" v="7" actId="2711"/>
          <ac:spMkLst>
            <pc:docMk/>
            <pc:sldMk cId="0" sldId="260"/>
            <ac:spMk id="19" creationId="{D386E935-20BD-CCB3-A05B-F0F74D66A130}"/>
          </ac:spMkLst>
        </pc:spChg>
      </pc:sldChg>
      <pc:sldChg chg="modSp mod">
        <pc:chgData name="Abhishek ASP" userId="c47568c11af57027" providerId="LiveId" clId="{3AFB2CC9-7BDC-4783-9FEE-10BD44A27C0A}" dt="2025-04-03T16:14:22.968" v="8" actId="2711"/>
        <pc:sldMkLst>
          <pc:docMk/>
          <pc:sldMk cId="0" sldId="261"/>
        </pc:sldMkLst>
        <pc:spChg chg="mod">
          <ac:chgData name="Abhishek ASP" userId="c47568c11af57027" providerId="LiveId" clId="{3AFB2CC9-7BDC-4783-9FEE-10BD44A27C0A}" dt="2025-04-03T16:14:22.968" v="8" actId="2711"/>
          <ac:spMkLst>
            <pc:docMk/>
            <pc:sldMk cId="0" sldId="261"/>
            <ac:spMk id="3" creationId="{00000000-0000-0000-0000-000000000000}"/>
          </ac:spMkLst>
        </pc:spChg>
        <pc:spChg chg="mod">
          <ac:chgData name="Abhishek ASP" userId="c47568c11af57027" providerId="LiveId" clId="{3AFB2CC9-7BDC-4783-9FEE-10BD44A27C0A}" dt="2025-04-03T16:14:22.968" v="8" actId="2711"/>
          <ac:spMkLst>
            <pc:docMk/>
            <pc:sldMk cId="0" sldId="261"/>
            <ac:spMk id="5" creationId="{00000000-0000-0000-0000-000000000000}"/>
          </ac:spMkLst>
        </pc:spChg>
        <pc:spChg chg="mod">
          <ac:chgData name="Abhishek ASP" userId="c47568c11af57027" providerId="LiveId" clId="{3AFB2CC9-7BDC-4783-9FEE-10BD44A27C0A}" dt="2025-04-03T16:14:22.968" v="8" actId="2711"/>
          <ac:spMkLst>
            <pc:docMk/>
            <pc:sldMk cId="0" sldId="261"/>
            <ac:spMk id="6" creationId="{00000000-0000-0000-0000-000000000000}"/>
          </ac:spMkLst>
        </pc:spChg>
        <pc:spChg chg="mod">
          <ac:chgData name="Abhishek ASP" userId="c47568c11af57027" providerId="LiveId" clId="{3AFB2CC9-7BDC-4783-9FEE-10BD44A27C0A}" dt="2025-04-03T16:14:22.968" v="8" actId="2711"/>
          <ac:spMkLst>
            <pc:docMk/>
            <pc:sldMk cId="0" sldId="261"/>
            <ac:spMk id="8" creationId="{00000000-0000-0000-0000-000000000000}"/>
          </ac:spMkLst>
        </pc:spChg>
        <pc:spChg chg="mod">
          <ac:chgData name="Abhishek ASP" userId="c47568c11af57027" providerId="LiveId" clId="{3AFB2CC9-7BDC-4783-9FEE-10BD44A27C0A}" dt="2025-04-03T16:14:22.968" v="8" actId="2711"/>
          <ac:spMkLst>
            <pc:docMk/>
            <pc:sldMk cId="0" sldId="261"/>
            <ac:spMk id="9" creationId="{00000000-0000-0000-0000-000000000000}"/>
          </ac:spMkLst>
        </pc:spChg>
        <pc:spChg chg="mod">
          <ac:chgData name="Abhishek ASP" userId="c47568c11af57027" providerId="LiveId" clId="{3AFB2CC9-7BDC-4783-9FEE-10BD44A27C0A}" dt="2025-04-03T16:14:22.968" v="8" actId="2711"/>
          <ac:spMkLst>
            <pc:docMk/>
            <pc:sldMk cId="0" sldId="261"/>
            <ac:spMk id="11" creationId="{00000000-0000-0000-0000-000000000000}"/>
          </ac:spMkLst>
        </pc:spChg>
        <pc:spChg chg="mod">
          <ac:chgData name="Abhishek ASP" userId="c47568c11af57027" providerId="LiveId" clId="{3AFB2CC9-7BDC-4783-9FEE-10BD44A27C0A}" dt="2025-04-03T16:14:22.968" v="8" actId="2711"/>
          <ac:spMkLst>
            <pc:docMk/>
            <pc:sldMk cId="0" sldId="261"/>
            <ac:spMk id="12" creationId="{00000000-0000-0000-0000-000000000000}"/>
          </ac:spMkLst>
        </pc:spChg>
        <pc:spChg chg="mod">
          <ac:chgData name="Abhishek ASP" userId="c47568c11af57027" providerId="LiveId" clId="{3AFB2CC9-7BDC-4783-9FEE-10BD44A27C0A}" dt="2025-04-03T16:14:22.968" v="8" actId="2711"/>
          <ac:spMkLst>
            <pc:docMk/>
            <pc:sldMk cId="0" sldId="261"/>
            <ac:spMk id="14" creationId="{ABFBFDA8-5AEB-BC9A-6CDC-BDDF76703620}"/>
          </ac:spMkLst>
        </pc:spChg>
      </pc:sldChg>
      <pc:sldChg chg="modSp mod">
        <pc:chgData name="Abhishek ASP" userId="c47568c11af57027" providerId="LiveId" clId="{3AFB2CC9-7BDC-4783-9FEE-10BD44A27C0A}" dt="2025-04-03T16:16:02.670" v="22" actId="20577"/>
        <pc:sldMkLst>
          <pc:docMk/>
          <pc:sldMk cId="0" sldId="262"/>
        </pc:sldMkLst>
        <pc:spChg chg="mod">
          <ac:chgData name="Abhishek ASP" userId="c47568c11af57027" providerId="LiveId" clId="{3AFB2CC9-7BDC-4783-9FEE-10BD44A27C0A}" dt="2025-04-03T16:14:38.637" v="9" actId="2711"/>
          <ac:spMkLst>
            <pc:docMk/>
            <pc:sldMk cId="0" sldId="262"/>
            <ac:spMk id="2" creationId="{00000000-0000-0000-0000-000000000000}"/>
          </ac:spMkLst>
        </pc:spChg>
        <pc:spChg chg="mod">
          <ac:chgData name="Abhishek ASP" userId="c47568c11af57027" providerId="LiveId" clId="{3AFB2CC9-7BDC-4783-9FEE-10BD44A27C0A}" dt="2025-04-03T16:14:38.637" v="9" actId="2711"/>
          <ac:spMkLst>
            <pc:docMk/>
            <pc:sldMk cId="0" sldId="262"/>
            <ac:spMk id="5" creationId="{00000000-0000-0000-0000-000000000000}"/>
          </ac:spMkLst>
        </pc:spChg>
        <pc:spChg chg="mod">
          <ac:chgData name="Abhishek ASP" userId="c47568c11af57027" providerId="LiveId" clId="{3AFB2CC9-7BDC-4783-9FEE-10BD44A27C0A}" dt="2025-04-03T16:14:38.637" v="9" actId="2711"/>
          <ac:spMkLst>
            <pc:docMk/>
            <pc:sldMk cId="0" sldId="262"/>
            <ac:spMk id="6" creationId="{00000000-0000-0000-0000-000000000000}"/>
          </ac:spMkLst>
        </pc:spChg>
        <pc:spChg chg="mod">
          <ac:chgData name="Abhishek ASP" userId="c47568c11af57027" providerId="LiveId" clId="{3AFB2CC9-7BDC-4783-9FEE-10BD44A27C0A}" dt="2025-04-03T16:14:38.637" v="9" actId="2711"/>
          <ac:spMkLst>
            <pc:docMk/>
            <pc:sldMk cId="0" sldId="262"/>
            <ac:spMk id="10" creationId="{00000000-0000-0000-0000-000000000000}"/>
          </ac:spMkLst>
        </pc:spChg>
        <pc:spChg chg="mod">
          <ac:chgData name="Abhishek ASP" userId="c47568c11af57027" providerId="LiveId" clId="{3AFB2CC9-7BDC-4783-9FEE-10BD44A27C0A}" dt="2025-04-03T16:14:38.637" v="9" actId="2711"/>
          <ac:spMkLst>
            <pc:docMk/>
            <pc:sldMk cId="0" sldId="262"/>
            <ac:spMk id="11" creationId="{00000000-0000-0000-0000-000000000000}"/>
          </ac:spMkLst>
        </pc:spChg>
        <pc:spChg chg="mod">
          <ac:chgData name="Abhishek ASP" userId="c47568c11af57027" providerId="LiveId" clId="{3AFB2CC9-7BDC-4783-9FEE-10BD44A27C0A}" dt="2025-04-03T16:14:38.637" v="9" actId="2711"/>
          <ac:spMkLst>
            <pc:docMk/>
            <pc:sldMk cId="0" sldId="262"/>
            <ac:spMk id="15" creationId="{00000000-0000-0000-0000-000000000000}"/>
          </ac:spMkLst>
        </pc:spChg>
        <pc:spChg chg="mod">
          <ac:chgData name="Abhishek ASP" userId="c47568c11af57027" providerId="LiveId" clId="{3AFB2CC9-7BDC-4783-9FEE-10BD44A27C0A}" dt="2025-04-03T16:14:38.637" v="9" actId="2711"/>
          <ac:spMkLst>
            <pc:docMk/>
            <pc:sldMk cId="0" sldId="262"/>
            <ac:spMk id="16" creationId="{00000000-0000-0000-0000-000000000000}"/>
          </ac:spMkLst>
        </pc:spChg>
        <pc:spChg chg="mod">
          <ac:chgData name="Abhishek ASP" userId="c47568c11af57027" providerId="LiveId" clId="{3AFB2CC9-7BDC-4783-9FEE-10BD44A27C0A}" dt="2025-04-03T16:16:02.670" v="22" actId="20577"/>
          <ac:spMkLst>
            <pc:docMk/>
            <pc:sldMk cId="0" sldId="262"/>
            <ac:spMk id="18" creationId="{DF2CC5F6-1769-4DF2-9598-D03738930D01}"/>
          </ac:spMkLst>
        </pc:spChg>
      </pc:sldChg>
      <pc:sldChg chg="modSp mod">
        <pc:chgData name="Abhishek ASP" userId="c47568c11af57027" providerId="LiveId" clId="{3AFB2CC9-7BDC-4783-9FEE-10BD44A27C0A}" dt="2025-04-03T16:16:11.705" v="24" actId="20577"/>
        <pc:sldMkLst>
          <pc:docMk/>
          <pc:sldMk cId="0" sldId="263"/>
        </pc:sldMkLst>
        <pc:spChg chg="mod">
          <ac:chgData name="Abhishek ASP" userId="c47568c11af57027" providerId="LiveId" clId="{3AFB2CC9-7BDC-4783-9FEE-10BD44A27C0A}" dt="2025-04-03T16:14:54.190" v="11" actId="1076"/>
          <ac:spMkLst>
            <pc:docMk/>
            <pc:sldMk cId="0" sldId="263"/>
            <ac:spMk id="2" creationId="{00000000-0000-0000-0000-000000000000}"/>
          </ac:spMkLst>
        </pc:spChg>
        <pc:spChg chg="mod">
          <ac:chgData name="Abhishek ASP" userId="c47568c11af57027" providerId="LiveId" clId="{3AFB2CC9-7BDC-4783-9FEE-10BD44A27C0A}" dt="2025-04-03T16:15:10.030" v="12" actId="1076"/>
          <ac:spMkLst>
            <pc:docMk/>
            <pc:sldMk cId="0" sldId="263"/>
            <ac:spMk id="3" creationId="{00000000-0000-0000-0000-000000000000}"/>
          </ac:spMkLst>
        </pc:spChg>
        <pc:spChg chg="mod">
          <ac:chgData name="Abhishek ASP" userId="c47568c11af57027" providerId="LiveId" clId="{3AFB2CC9-7BDC-4783-9FEE-10BD44A27C0A}" dt="2025-04-03T16:15:10.030" v="12" actId="1076"/>
          <ac:spMkLst>
            <pc:docMk/>
            <pc:sldMk cId="0" sldId="263"/>
            <ac:spMk id="4" creationId="{00000000-0000-0000-0000-000000000000}"/>
          </ac:spMkLst>
        </pc:spChg>
        <pc:spChg chg="mod">
          <ac:chgData name="Abhishek ASP" userId="c47568c11af57027" providerId="LiveId" clId="{3AFB2CC9-7BDC-4783-9FEE-10BD44A27C0A}" dt="2025-04-03T16:15:10.030" v="12" actId="1076"/>
          <ac:spMkLst>
            <pc:docMk/>
            <pc:sldMk cId="0" sldId="263"/>
            <ac:spMk id="5" creationId="{00000000-0000-0000-0000-000000000000}"/>
          </ac:spMkLst>
        </pc:spChg>
        <pc:spChg chg="mod">
          <ac:chgData name="Abhishek ASP" userId="c47568c11af57027" providerId="LiveId" clId="{3AFB2CC9-7BDC-4783-9FEE-10BD44A27C0A}" dt="2025-04-03T16:15:10.030" v="12" actId="1076"/>
          <ac:spMkLst>
            <pc:docMk/>
            <pc:sldMk cId="0" sldId="263"/>
            <ac:spMk id="6" creationId="{00000000-0000-0000-0000-000000000000}"/>
          </ac:spMkLst>
        </pc:spChg>
        <pc:spChg chg="mod">
          <ac:chgData name="Abhishek ASP" userId="c47568c11af57027" providerId="LiveId" clId="{3AFB2CC9-7BDC-4783-9FEE-10BD44A27C0A}" dt="2025-04-03T16:15:29.337" v="14" actId="1076"/>
          <ac:spMkLst>
            <pc:docMk/>
            <pc:sldMk cId="0" sldId="263"/>
            <ac:spMk id="7" creationId="{00000000-0000-0000-0000-000000000000}"/>
          </ac:spMkLst>
        </pc:spChg>
        <pc:spChg chg="mod">
          <ac:chgData name="Abhishek ASP" userId="c47568c11af57027" providerId="LiveId" clId="{3AFB2CC9-7BDC-4783-9FEE-10BD44A27C0A}" dt="2025-04-03T16:15:21.559" v="13" actId="1076"/>
          <ac:spMkLst>
            <pc:docMk/>
            <pc:sldMk cId="0" sldId="263"/>
            <ac:spMk id="8" creationId="{00000000-0000-0000-0000-000000000000}"/>
          </ac:spMkLst>
        </pc:spChg>
        <pc:spChg chg="mod">
          <ac:chgData name="Abhishek ASP" userId="c47568c11af57027" providerId="LiveId" clId="{3AFB2CC9-7BDC-4783-9FEE-10BD44A27C0A}" dt="2025-04-03T16:15:21.559" v="13" actId="1076"/>
          <ac:spMkLst>
            <pc:docMk/>
            <pc:sldMk cId="0" sldId="263"/>
            <ac:spMk id="9" creationId="{00000000-0000-0000-0000-000000000000}"/>
          </ac:spMkLst>
        </pc:spChg>
        <pc:spChg chg="mod">
          <ac:chgData name="Abhishek ASP" userId="c47568c11af57027" providerId="LiveId" clId="{3AFB2CC9-7BDC-4783-9FEE-10BD44A27C0A}" dt="2025-04-03T16:15:21.559" v="13" actId="1076"/>
          <ac:spMkLst>
            <pc:docMk/>
            <pc:sldMk cId="0" sldId="263"/>
            <ac:spMk id="10" creationId="{00000000-0000-0000-0000-000000000000}"/>
          </ac:spMkLst>
        </pc:spChg>
        <pc:spChg chg="mod">
          <ac:chgData name="Abhishek ASP" userId="c47568c11af57027" providerId="LiveId" clId="{3AFB2CC9-7BDC-4783-9FEE-10BD44A27C0A}" dt="2025-04-03T16:15:21.559" v="13" actId="1076"/>
          <ac:spMkLst>
            <pc:docMk/>
            <pc:sldMk cId="0" sldId="263"/>
            <ac:spMk id="11" creationId="{00000000-0000-0000-0000-000000000000}"/>
          </ac:spMkLst>
        </pc:spChg>
        <pc:spChg chg="mod">
          <ac:chgData name="Abhishek ASP" userId="c47568c11af57027" providerId="LiveId" clId="{3AFB2CC9-7BDC-4783-9FEE-10BD44A27C0A}" dt="2025-04-03T16:16:11.705" v="24" actId="20577"/>
          <ac:spMkLst>
            <pc:docMk/>
            <pc:sldMk cId="0" sldId="263"/>
            <ac:spMk id="13" creationId="{35A65794-ABC2-11D9-7ED9-6CAA216FC3AE}"/>
          </ac:spMkLst>
        </pc:spChg>
      </pc:sldChg>
      <pc:sldChg chg="modSp mod">
        <pc:chgData name="Abhishek ASP" userId="c47568c11af57027" providerId="LiveId" clId="{3AFB2CC9-7BDC-4783-9FEE-10BD44A27C0A}" dt="2025-04-03T16:16:26.462" v="27"/>
        <pc:sldMkLst>
          <pc:docMk/>
          <pc:sldMk cId="0" sldId="264"/>
        </pc:sldMkLst>
        <pc:spChg chg="mod">
          <ac:chgData name="Abhishek ASP" userId="c47568c11af57027" providerId="LiveId" clId="{3AFB2CC9-7BDC-4783-9FEE-10BD44A27C0A}" dt="2025-04-03T16:16:26.462" v="27"/>
          <ac:spMkLst>
            <pc:docMk/>
            <pc:sldMk cId="0" sldId="264"/>
            <ac:spMk id="3" creationId="{00000000-0000-0000-0000-000000000000}"/>
          </ac:spMkLst>
        </pc:spChg>
        <pc:spChg chg="mod">
          <ac:chgData name="Abhishek ASP" userId="c47568c11af57027" providerId="LiveId" clId="{3AFB2CC9-7BDC-4783-9FEE-10BD44A27C0A}" dt="2025-04-03T16:15:49.366" v="16" actId="2711"/>
          <ac:spMkLst>
            <pc:docMk/>
            <pc:sldMk cId="0" sldId="264"/>
            <ac:spMk id="8" creationId="{00000000-0000-0000-0000-000000000000}"/>
          </ac:spMkLst>
        </pc:spChg>
        <pc:spChg chg="mod">
          <ac:chgData name="Abhishek ASP" userId="c47568c11af57027" providerId="LiveId" clId="{3AFB2CC9-7BDC-4783-9FEE-10BD44A27C0A}" dt="2025-04-03T16:15:49.366" v="16" actId="2711"/>
          <ac:spMkLst>
            <pc:docMk/>
            <pc:sldMk cId="0" sldId="264"/>
            <ac:spMk id="9" creationId="{00000000-0000-0000-0000-000000000000}"/>
          </ac:spMkLst>
        </pc:spChg>
        <pc:spChg chg="mod">
          <ac:chgData name="Abhishek ASP" userId="c47568c11af57027" providerId="LiveId" clId="{3AFB2CC9-7BDC-4783-9FEE-10BD44A27C0A}" dt="2025-04-03T16:15:49.366" v="16" actId="2711"/>
          <ac:spMkLst>
            <pc:docMk/>
            <pc:sldMk cId="0" sldId="264"/>
            <ac:spMk id="13" creationId="{00000000-0000-0000-0000-000000000000}"/>
          </ac:spMkLst>
        </pc:spChg>
        <pc:spChg chg="mod">
          <ac:chgData name="Abhishek ASP" userId="c47568c11af57027" providerId="LiveId" clId="{3AFB2CC9-7BDC-4783-9FEE-10BD44A27C0A}" dt="2025-04-03T16:15:49.366" v="16" actId="2711"/>
          <ac:spMkLst>
            <pc:docMk/>
            <pc:sldMk cId="0" sldId="264"/>
            <ac:spMk id="18" creationId="{00000000-0000-0000-0000-000000000000}"/>
          </ac:spMkLst>
        </pc:spChg>
        <pc:spChg chg="mod">
          <ac:chgData name="Abhishek ASP" userId="c47568c11af57027" providerId="LiveId" clId="{3AFB2CC9-7BDC-4783-9FEE-10BD44A27C0A}" dt="2025-04-03T16:15:49.366" v="16" actId="2711"/>
          <ac:spMkLst>
            <pc:docMk/>
            <pc:sldMk cId="0" sldId="264"/>
            <ac:spMk id="19" creationId="{00000000-0000-0000-0000-000000000000}"/>
          </ac:spMkLst>
        </pc:spChg>
        <pc:spChg chg="mod">
          <ac:chgData name="Abhishek ASP" userId="c47568c11af57027" providerId="LiveId" clId="{3AFB2CC9-7BDC-4783-9FEE-10BD44A27C0A}" dt="2025-04-03T16:15:49.366" v="16" actId="2711"/>
          <ac:spMkLst>
            <pc:docMk/>
            <pc:sldMk cId="0" sldId="264"/>
            <ac:spMk id="23" creationId="{00000000-0000-0000-0000-000000000000}"/>
          </ac:spMkLst>
        </pc:spChg>
        <pc:spChg chg="mod">
          <ac:chgData name="Abhishek ASP" userId="c47568c11af57027" providerId="LiveId" clId="{3AFB2CC9-7BDC-4783-9FEE-10BD44A27C0A}" dt="2025-04-03T16:16:19.322" v="25"/>
          <ac:spMkLst>
            <pc:docMk/>
            <pc:sldMk cId="0" sldId="264"/>
            <ac:spMk id="25" creationId="{FA56F1C3-E764-02D7-F0DF-FFC424F0F136}"/>
          </ac:spMkLst>
        </pc:spChg>
        <pc:picChg chg="mod">
          <ac:chgData name="Abhishek ASP" userId="c47568c11af57027" providerId="LiveId" clId="{3AFB2CC9-7BDC-4783-9FEE-10BD44A27C0A}" dt="2025-04-03T16:15:37.342" v="15" actId="1076"/>
          <ac:picMkLst>
            <pc:docMk/>
            <pc:sldMk cId="0" sldId="264"/>
            <ac:picMk id="2" creationId="{00000000-0000-0000-0000-000000000000}"/>
          </ac:picMkLst>
        </pc:picChg>
      </pc:sldChg>
      <pc:sldChg chg="modSp mod">
        <pc:chgData name="Abhishek ASP" userId="c47568c11af57027" providerId="LiveId" clId="{3AFB2CC9-7BDC-4783-9FEE-10BD44A27C0A}" dt="2025-04-03T16:17:12.057" v="35" actId="2711"/>
        <pc:sldMkLst>
          <pc:docMk/>
          <pc:sldMk cId="0" sldId="265"/>
        </pc:sldMkLst>
        <pc:spChg chg="mod">
          <ac:chgData name="Abhishek ASP" userId="c47568c11af57027" providerId="LiveId" clId="{3AFB2CC9-7BDC-4783-9FEE-10BD44A27C0A}" dt="2025-04-03T16:17:12.057" v="35" actId="2711"/>
          <ac:spMkLst>
            <pc:docMk/>
            <pc:sldMk cId="0" sldId="265"/>
            <ac:spMk id="3" creationId="{00000000-0000-0000-0000-000000000000}"/>
          </ac:spMkLst>
        </pc:spChg>
        <pc:spChg chg="mod">
          <ac:chgData name="Abhishek ASP" userId="c47568c11af57027" providerId="LiveId" clId="{3AFB2CC9-7BDC-4783-9FEE-10BD44A27C0A}" dt="2025-04-03T16:17:12.057" v="35" actId="2711"/>
          <ac:spMkLst>
            <pc:docMk/>
            <pc:sldMk cId="0" sldId="265"/>
            <ac:spMk id="5" creationId="{00000000-0000-0000-0000-000000000000}"/>
          </ac:spMkLst>
        </pc:spChg>
        <pc:spChg chg="mod">
          <ac:chgData name="Abhishek ASP" userId="c47568c11af57027" providerId="LiveId" clId="{3AFB2CC9-7BDC-4783-9FEE-10BD44A27C0A}" dt="2025-04-03T16:17:12.057" v="35" actId="2711"/>
          <ac:spMkLst>
            <pc:docMk/>
            <pc:sldMk cId="0" sldId="265"/>
            <ac:spMk id="6" creationId="{00000000-0000-0000-0000-000000000000}"/>
          </ac:spMkLst>
        </pc:spChg>
        <pc:spChg chg="mod">
          <ac:chgData name="Abhishek ASP" userId="c47568c11af57027" providerId="LiveId" clId="{3AFB2CC9-7BDC-4783-9FEE-10BD44A27C0A}" dt="2025-04-03T16:17:12.057" v="35" actId="2711"/>
          <ac:spMkLst>
            <pc:docMk/>
            <pc:sldMk cId="0" sldId="265"/>
            <ac:spMk id="9" creationId="{00000000-0000-0000-0000-000000000000}"/>
          </ac:spMkLst>
        </pc:spChg>
        <pc:spChg chg="mod">
          <ac:chgData name="Abhishek ASP" userId="c47568c11af57027" providerId="LiveId" clId="{3AFB2CC9-7BDC-4783-9FEE-10BD44A27C0A}" dt="2025-04-03T16:17:12.057" v="35" actId="2711"/>
          <ac:spMkLst>
            <pc:docMk/>
            <pc:sldMk cId="0" sldId="265"/>
            <ac:spMk id="10" creationId="{00000000-0000-0000-0000-000000000000}"/>
          </ac:spMkLst>
        </pc:spChg>
        <pc:spChg chg="mod">
          <ac:chgData name="Abhishek ASP" userId="c47568c11af57027" providerId="LiveId" clId="{3AFB2CC9-7BDC-4783-9FEE-10BD44A27C0A}" dt="2025-04-03T16:17:12.057" v="35" actId="2711"/>
          <ac:spMkLst>
            <pc:docMk/>
            <pc:sldMk cId="0" sldId="265"/>
            <ac:spMk id="12" creationId="{00000000-0000-0000-0000-000000000000}"/>
          </ac:spMkLst>
        </pc:spChg>
        <pc:spChg chg="mod">
          <ac:chgData name="Abhishek ASP" userId="c47568c11af57027" providerId="LiveId" clId="{3AFB2CC9-7BDC-4783-9FEE-10BD44A27C0A}" dt="2025-04-03T16:17:12.057" v="35" actId="2711"/>
          <ac:spMkLst>
            <pc:docMk/>
            <pc:sldMk cId="0" sldId="265"/>
            <ac:spMk id="13" creationId="{00000000-0000-0000-0000-000000000000}"/>
          </ac:spMkLst>
        </pc:spChg>
        <pc:spChg chg="mod">
          <ac:chgData name="Abhishek ASP" userId="c47568c11af57027" providerId="LiveId" clId="{3AFB2CC9-7BDC-4783-9FEE-10BD44A27C0A}" dt="2025-04-03T16:17:12.057" v="35" actId="2711"/>
          <ac:spMkLst>
            <pc:docMk/>
            <pc:sldMk cId="0" sldId="265"/>
            <ac:spMk id="15" creationId="{00000000-0000-0000-0000-000000000000}"/>
          </ac:spMkLst>
        </pc:spChg>
        <pc:spChg chg="mod">
          <ac:chgData name="Abhishek ASP" userId="c47568c11af57027" providerId="LiveId" clId="{3AFB2CC9-7BDC-4783-9FEE-10BD44A27C0A}" dt="2025-04-03T16:17:12.057" v="35" actId="2711"/>
          <ac:spMkLst>
            <pc:docMk/>
            <pc:sldMk cId="0" sldId="265"/>
            <ac:spMk id="16" creationId="{00000000-0000-0000-0000-000000000000}"/>
          </ac:spMkLst>
        </pc:spChg>
        <pc:spChg chg="mod">
          <ac:chgData name="Abhishek ASP" userId="c47568c11af57027" providerId="LiveId" clId="{3AFB2CC9-7BDC-4783-9FEE-10BD44A27C0A}" dt="2025-04-03T16:17:12.057" v="35" actId="2711"/>
          <ac:spMkLst>
            <pc:docMk/>
            <pc:sldMk cId="0" sldId="265"/>
            <ac:spMk id="17" creationId="{2848F970-6CDF-4832-7C74-D203CC8E32A4}"/>
          </ac:spMkLst>
        </pc:spChg>
      </pc:sldChg>
      <pc:sldChg chg="modSp mod">
        <pc:chgData name="Abhishek ASP" userId="c47568c11af57027" providerId="LiveId" clId="{3AFB2CC9-7BDC-4783-9FEE-10BD44A27C0A}" dt="2025-04-03T16:13:10.670" v="0" actId="2711"/>
        <pc:sldMkLst>
          <pc:docMk/>
          <pc:sldMk cId="2673987819" sldId="266"/>
        </pc:sldMkLst>
        <pc:spChg chg="mod">
          <ac:chgData name="Abhishek ASP" userId="c47568c11af57027" providerId="LiveId" clId="{3AFB2CC9-7BDC-4783-9FEE-10BD44A27C0A}" dt="2025-04-03T16:13:10.670" v="0" actId="2711"/>
          <ac:spMkLst>
            <pc:docMk/>
            <pc:sldMk cId="2673987819" sldId="266"/>
            <ac:spMk id="5" creationId="{D3267978-DE8C-6595-7C33-7EB059189046}"/>
          </ac:spMkLst>
        </pc:spChg>
      </pc:sldChg>
      <pc:sldChg chg="modSp mod">
        <pc:chgData name="Abhishek ASP" userId="c47568c11af57027" providerId="LiveId" clId="{3AFB2CC9-7BDC-4783-9FEE-10BD44A27C0A}" dt="2025-04-03T16:16:44.724" v="32" actId="404"/>
        <pc:sldMkLst>
          <pc:docMk/>
          <pc:sldMk cId="2700761214" sldId="270"/>
        </pc:sldMkLst>
        <pc:spChg chg="mod">
          <ac:chgData name="Abhishek ASP" userId="c47568c11af57027" providerId="LiveId" clId="{3AFB2CC9-7BDC-4783-9FEE-10BD44A27C0A}" dt="2025-04-03T16:16:44.724" v="32" actId="404"/>
          <ac:spMkLst>
            <pc:docMk/>
            <pc:sldMk cId="2700761214" sldId="270"/>
            <ac:spMk id="4" creationId="{D36B5191-06A8-C8FD-D7C0-5DF3B04700D1}"/>
          </ac:spMkLst>
        </pc:spChg>
      </pc:sldChg>
      <pc:sldChg chg="modSp mod">
        <pc:chgData name="Abhishek ASP" userId="c47568c11af57027" providerId="LiveId" clId="{3AFB2CC9-7BDC-4783-9FEE-10BD44A27C0A}" dt="2025-04-03T16:17:25.098" v="36" actId="2711"/>
        <pc:sldMkLst>
          <pc:docMk/>
          <pc:sldMk cId="2741964198" sldId="274"/>
        </pc:sldMkLst>
        <pc:spChg chg="mod">
          <ac:chgData name="Abhishek ASP" userId="c47568c11af57027" providerId="LiveId" clId="{3AFB2CC9-7BDC-4783-9FEE-10BD44A27C0A}" dt="2025-04-03T16:17:25.098" v="36" actId="2711"/>
          <ac:spMkLst>
            <pc:docMk/>
            <pc:sldMk cId="2741964198" sldId="274"/>
            <ac:spMk id="2" creationId="{E3CDEAAD-3A1E-E649-C357-A364D5C27093}"/>
          </ac:spMkLst>
        </pc:spChg>
        <pc:spChg chg="mod">
          <ac:chgData name="Abhishek ASP" userId="c47568c11af57027" providerId="LiveId" clId="{3AFB2CC9-7BDC-4783-9FEE-10BD44A27C0A}" dt="2025-04-03T16:17:25.098" v="36" actId="2711"/>
          <ac:spMkLst>
            <pc:docMk/>
            <pc:sldMk cId="2741964198" sldId="274"/>
            <ac:spMk id="5" creationId="{46129470-C597-14EE-67DD-BE24A44ED8D4}"/>
          </ac:spMkLst>
        </pc:spChg>
        <pc:spChg chg="mod">
          <ac:chgData name="Abhishek ASP" userId="c47568c11af57027" providerId="LiveId" clId="{3AFB2CC9-7BDC-4783-9FEE-10BD44A27C0A}" dt="2025-04-03T16:17:25.098" v="36" actId="2711"/>
          <ac:spMkLst>
            <pc:docMk/>
            <pc:sldMk cId="2741964198" sldId="274"/>
            <ac:spMk id="9" creationId="{6516488A-EAE3-664F-0233-783A5154C51D}"/>
          </ac:spMkLst>
        </pc:spChg>
        <pc:spChg chg="mod">
          <ac:chgData name="Abhishek ASP" userId="c47568c11af57027" providerId="LiveId" clId="{3AFB2CC9-7BDC-4783-9FEE-10BD44A27C0A}" dt="2025-04-03T16:17:25.098" v="36" actId="2711"/>
          <ac:spMkLst>
            <pc:docMk/>
            <pc:sldMk cId="2741964198" sldId="274"/>
            <ac:spMk id="11" creationId="{272F2260-AFA0-48A1-2CF8-B1109F67E45C}"/>
          </ac:spMkLst>
        </pc:spChg>
        <pc:spChg chg="mod">
          <ac:chgData name="Abhishek ASP" userId="c47568c11af57027" providerId="LiveId" clId="{3AFB2CC9-7BDC-4783-9FEE-10BD44A27C0A}" dt="2025-04-03T16:17:25.098" v="36" actId="2711"/>
          <ac:spMkLst>
            <pc:docMk/>
            <pc:sldMk cId="2741964198" sldId="274"/>
            <ac:spMk id="14" creationId="{9456CDBD-B9D8-73C5-5A5C-6E9F6508902C}"/>
          </ac:spMkLst>
        </pc:spChg>
        <pc:spChg chg="mod">
          <ac:chgData name="Abhishek ASP" userId="c47568c11af57027" providerId="LiveId" clId="{3AFB2CC9-7BDC-4783-9FEE-10BD44A27C0A}" dt="2025-04-03T16:17:25.098" v="36" actId="2711"/>
          <ac:spMkLst>
            <pc:docMk/>
            <pc:sldMk cId="2741964198" sldId="274"/>
            <ac:spMk id="15" creationId="{2F818124-139F-0F67-80E7-9DC2EF859A8D}"/>
          </ac:spMkLst>
        </pc:spChg>
        <pc:spChg chg="mod">
          <ac:chgData name="Abhishek ASP" userId="c47568c11af57027" providerId="LiveId" clId="{3AFB2CC9-7BDC-4783-9FEE-10BD44A27C0A}" dt="2025-04-03T16:17:25.098" v="36" actId="2711"/>
          <ac:spMkLst>
            <pc:docMk/>
            <pc:sldMk cId="2741964198" sldId="274"/>
            <ac:spMk id="19" creationId="{E18B9C75-8F15-8086-ACA0-3CEE029FA6C0}"/>
          </ac:spMkLst>
        </pc:spChg>
        <pc:spChg chg="mod">
          <ac:chgData name="Abhishek ASP" userId="c47568c11af57027" providerId="LiveId" clId="{3AFB2CC9-7BDC-4783-9FEE-10BD44A27C0A}" dt="2025-04-03T16:17:25.098" v="36" actId="2711"/>
          <ac:spMkLst>
            <pc:docMk/>
            <pc:sldMk cId="2741964198" sldId="274"/>
            <ac:spMk id="20" creationId="{CCF2B27E-D353-9679-C865-B054E5554A92}"/>
          </ac:spMkLst>
        </pc:spChg>
        <pc:spChg chg="mod">
          <ac:chgData name="Abhishek ASP" userId="c47568c11af57027" providerId="LiveId" clId="{3AFB2CC9-7BDC-4783-9FEE-10BD44A27C0A}" dt="2025-04-03T16:17:25.098" v="36" actId="2711"/>
          <ac:spMkLst>
            <pc:docMk/>
            <pc:sldMk cId="2741964198" sldId="274"/>
            <ac:spMk id="21" creationId="{AD2B1F2B-C05C-E694-3A72-210FD37A8279}"/>
          </ac:spMkLst>
        </pc:spChg>
        <pc:spChg chg="mod">
          <ac:chgData name="Abhishek ASP" userId="c47568c11af57027" providerId="LiveId" clId="{3AFB2CC9-7BDC-4783-9FEE-10BD44A27C0A}" dt="2025-04-03T16:17:25.098" v="36" actId="2711"/>
          <ac:spMkLst>
            <pc:docMk/>
            <pc:sldMk cId="2741964198" sldId="274"/>
            <ac:spMk id="25" creationId="{188B384D-ADDD-943E-C1ED-30D519A6EDE1}"/>
          </ac:spMkLst>
        </pc:spChg>
      </pc:sldChg>
      <pc:sldChg chg="modSp mod">
        <pc:chgData name="Abhishek ASP" userId="c47568c11af57027" providerId="LiveId" clId="{3AFB2CC9-7BDC-4783-9FEE-10BD44A27C0A}" dt="2025-04-03T16:17:42.021" v="37" actId="2711"/>
        <pc:sldMkLst>
          <pc:docMk/>
          <pc:sldMk cId="4280037199" sldId="276"/>
        </pc:sldMkLst>
        <pc:spChg chg="mod">
          <ac:chgData name="Abhishek ASP" userId="c47568c11af57027" providerId="LiveId" clId="{3AFB2CC9-7BDC-4783-9FEE-10BD44A27C0A}" dt="2025-04-03T16:17:42.021" v="37" actId="2711"/>
          <ac:spMkLst>
            <pc:docMk/>
            <pc:sldMk cId="4280037199" sldId="276"/>
            <ac:spMk id="2" creationId="{5F7047BC-AE65-C43F-61CC-B40F1A5E5621}"/>
          </ac:spMkLst>
        </pc:spChg>
        <pc:spChg chg="mod">
          <ac:chgData name="Abhishek ASP" userId="c47568c11af57027" providerId="LiveId" clId="{3AFB2CC9-7BDC-4783-9FEE-10BD44A27C0A}" dt="2025-04-03T16:17:42.021" v="37" actId="2711"/>
          <ac:spMkLst>
            <pc:docMk/>
            <pc:sldMk cId="4280037199" sldId="276"/>
            <ac:spMk id="4" creationId="{4D2F79C5-3003-C41A-4E8B-D16664F85928}"/>
          </ac:spMkLst>
        </pc:spChg>
        <pc:spChg chg="mod">
          <ac:chgData name="Abhishek ASP" userId="c47568c11af57027" providerId="LiveId" clId="{3AFB2CC9-7BDC-4783-9FEE-10BD44A27C0A}" dt="2025-04-03T16:17:42.021" v="37" actId="2711"/>
          <ac:spMkLst>
            <pc:docMk/>
            <pc:sldMk cId="4280037199" sldId="276"/>
            <ac:spMk id="5" creationId="{1149FD0B-4EED-66EA-A9A0-BF03D0EDEAC7}"/>
          </ac:spMkLst>
        </pc:spChg>
        <pc:spChg chg="mod">
          <ac:chgData name="Abhishek ASP" userId="c47568c11af57027" providerId="LiveId" clId="{3AFB2CC9-7BDC-4783-9FEE-10BD44A27C0A}" dt="2025-04-03T16:17:42.021" v="37" actId="2711"/>
          <ac:spMkLst>
            <pc:docMk/>
            <pc:sldMk cId="4280037199" sldId="276"/>
            <ac:spMk id="7" creationId="{805F73E8-900F-07EB-45E7-10FF2D295FC3}"/>
          </ac:spMkLst>
        </pc:spChg>
        <pc:spChg chg="mod">
          <ac:chgData name="Abhishek ASP" userId="c47568c11af57027" providerId="LiveId" clId="{3AFB2CC9-7BDC-4783-9FEE-10BD44A27C0A}" dt="2025-04-03T16:17:42.021" v="37" actId="2711"/>
          <ac:spMkLst>
            <pc:docMk/>
            <pc:sldMk cId="4280037199" sldId="276"/>
            <ac:spMk id="8" creationId="{4AD41E80-0A30-0038-259A-0EDA993740E9}"/>
          </ac:spMkLst>
        </pc:spChg>
        <pc:spChg chg="mod">
          <ac:chgData name="Abhishek ASP" userId="c47568c11af57027" providerId="LiveId" clId="{3AFB2CC9-7BDC-4783-9FEE-10BD44A27C0A}" dt="2025-04-03T16:17:42.021" v="37" actId="2711"/>
          <ac:spMkLst>
            <pc:docMk/>
            <pc:sldMk cId="4280037199" sldId="276"/>
            <ac:spMk id="10" creationId="{C5CEC2B0-51D4-901E-D96B-C642F228321C}"/>
          </ac:spMkLst>
        </pc:spChg>
        <pc:spChg chg="mod">
          <ac:chgData name="Abhishek ASP" userId="c47568c11af57027" providerId="LiveId" clId="{3AFB2CC9-7BDC-4783-9FEE-10BD44A27C0A}" dt="2025-04-03T16:17:42.021" v="37" actId="2711"/>
          <ac:spMkLst>
            <pc:docMk/>
            <pc:sldMk cId="4280037199" sldId="276"/>
            <ac:spMk id="11" creationId="{905D52A0-90A4-F3E6-B5E0-005EE64A36CA}"/>
          </ac:spMkLst>
        </pc:spChg>
        <pc:spChg chg="mod">
          <ac:chgData name="Abhishek ASP" userId="c47568c11af57027" providerId="LiveId" clId="{3AFB2CC9-7BDC-4783-9FEE-10BD44A27C0A}" dt="2025-04-03T16:17:42.021" v="37" actId="2711"/>
          <ac:spMkLst>
            <pc:docMk/>
            <pc:sldMk cId="4280037199" sldId="276"/>
            <ac:spMk id="12" creationId="{C83BC3B3-9D81-5A71-0221-B3E2E01E930A}"/>
          </ac:spMkLst>
        </pc:spChg>
        <pc:spChg chg="mod">
          <ac:chgData name="Abhishek ASP" userId="c47568c11af57027" providerId="LiveId" clId="{3AFB2CC9-7BDC-4783-9FEE-10BD44A27C0A}" dt="2025-04-03T16:17:42.021" v="37" actId="2711"/>
          <ac:spMkLst>
            <pc:docMk/>
            <pc:sldMk cId="4280037199" sldId="276"/>
            <ac:spMk id="13" creationId="{AC0CD3DE-0364-4161-FC61-A72251B107E0}"/>
          </ac:spMkLst>
        </pc:spChg>
      </pc:sldChg>
      <pc:sldChg chg="modSp mod">
        <pc:chgData name="Abhishek ASP" userId="c47568c11af57027" providerId="LiveId" clId="{3AFB2CC9-7BDC-4783-9FEE-10BD44A27C0A}" dt="2025-04-03T16:17:53.252" v="38" actId="2711"/>
        <pc:sldMkLst>
          <pc:docMk/>
          <pc:sldMk cId="3469259717" sldId="278"/>
        </pc:sldMkLst>
        <pc:spChg chg="mod">
          <ac:chgData name="Abhishek ASP" userId="c47568c11af57027" providerId="LiveId" clId="{3AFB2CC9-7BDC-4783-9FEE-10BD44A27C0A}" dt="2025-04-03T16:17:53.252" v="38" actId="2711"/>
          <ac:spMkLst>
            <pc:docMk/>
            <pc:sldMk cId="3469259717" sldId="278"/>
            <ac:spMk id="3" creationId="{3E90845D-3162-7CE4-6F79-F051957A595C}"/>
          </ac:spMkLst>
        </pc:spChg>
        <pc:spChg chg="mod">
          <ac:chgData name="Abhishek ASP" userId="c47568c11af57027" providerId="LiveId" clId="{3AFB2CC9-7BDC-4783-9FEE-10BD44A27C0A}" dt="2025-04-03T16:17:53.252" v="38" actId="2711"/>
          <ac:spMkLst>
            <pc:docMk/>
            <pc:sldMk cId="3469259717" sldId="278"/>
            <ac:spMk id="4" creationId="{F00ED948-C760-232C-FF08-53BCFA7F61B7}"/>
          </ac:spMkLst>
        </pc:spChg>
        <pc:spChg chg="mod">
          <ac:chgData name="Abhishek ASP" userId="c47568c11af57027" providerId="LiveId" clId="{3AFB2CC9-7BDC-4783-9FEE-10BD44A27C0A}" dt="2025-04-03T16:17:53.252" v="38" actId="2711"/>
          <ac:spMkLst>
            <pc:docMk/>
            <pc:sldMk cId="3469259717" sldId="278"/>
            <ac:spMk id="6" creationId="{D7CB9D9F-CBB0-AC24-A3A2-627A4B72C5E6}"/>
          </ac:spMkLst>
        </pc:spChg>
        <pc:spChg chg="mod">
          <ac:chgData name="Abhishek ASP" userId="c47568c11af57027" providerId="LiveId" clId="{3AFB2CC9-7BDC-4783-9FEE-10BD44A27C0A}" dt="2025-04-03T16:17:53.252" v="38" actId="2711"/>
          <ac:spMkLst>
            <pc:docMk/>
            <pc:sldMk cId="3469259717" sldId="278"/>
            <ac:spMk id="7" creationId="{FC34F3E6-30FC-7AEB-0405-F58E1DD2AFA0}"/>
          </ac:spMkLst>
        </pc:spChg>
        <pc:spChg chg="mod">
          <ac:chgData name="Abhishek ASP" userId="c47568c11af57027" providerId="LiveId" clId="{3AFB2CC9-7BDC-4783-9FEE-10BD44A27C0A}" dt="2025-04-03T16:17:53.252" v="38" actId="2711"/>
          <ac:spMkLst>
            <pc:docMk/>
            <pc:sldMk cId="3469259717" sldId="278"/>
            <ac:spMk id="9" creationId="{914D1BA6-129E-04FA-ECF0-A104FBFA1288}"/>
          </ac:spMkLst>
        </pc:spChg>
        <pc:spChg chg="mod">
          <ac:chgData name="Abhishek ASP" userId="c47568c11af57027" providerId="LiveId" clId="{3AFB2CC9-7BDC-4783-9FEE-10BD44A27C0A}" dt="2025-04-03T16:17:53.252" v="38" actId="2711"/>
          <ac:spMkLst>
            <pc:docMk/>
            <pc:sldMk cId="3469259717" sldId="278"/>
            <ac:spMk id="10" creationId="{4246D643-0947-BA30-65AB-A92E3FCD57C5}"/>
          </ac:spMkLst>
        </pc:spChg>
        <pc:spChg chg="mod">
          <ac:chgData name="Abhishek ASP" userId="c47568c11af57027" providerId="LiveId" clId="{3AFB2CC9-7BDC-4783-9FEE-10BD44A27C0A}" dt="2025-04-03T16:17:53.252" v="38" actId="2711"/>
          <ac:spMkLst>
            <pc:docMk/>
            <pc:sldMk cId="3469259717" sldId="278"/>
            <ac:spMk id="12" creationId="{25546007-9873-E50D-9748-B759E04CFCCA}"/>
          </ac:spMkLst>
        </pc:spChg>
        <pc:spChg chg="mod">
          <ac:chgData name="Abhishek ASP" userId="c47568c11af57027" providerId="LiveId" clId="{3AFB2CC9-7BDC-4783-9FEE-10BD44A27C0A}" dt="2025-04-03T16:17:53.252" v="38" actId="2711"/>
          <ac:spMkLst>
            <pc:docMk/>
            <pc:sldMk cId="3469259717" sldId="278"/>
            <ac:spMk id="13" creationId="{FDDE0176-DDC0-4F22-FADD-344789F4F08A}"/>
          </ac:spMkLst>
        </pc:spChg>
        <pc:spChg chg="mod">
          <ac:chgData name="Abhishek ASP" userId="c47568c11af57027" providerId="LiveId" clId="{3AFB2CC9-7BDC-4783-9FEE-10BD44A27C0A}" dt="2025-04-03T16:17:53.252" v="38" actId="2711"/>
          <ac:spMkLst>
            <pc:docMk/>
            <pc:sldMk cId="3469259717" sldId="278"/>
            <ac:spMk id="15" creationId="{21BB4245-22DD-7678-011E-41FF9C9F3F9F}"/>
          </ac:spMkLst>
        </pc:spChg>
        <pc:spChg chg="mod">
          <ac:chgData name="Abhishek ASP" userId="c47568c11af57027" providerId="LiveId" clId="{3AFB2CC9-7BDC-4783-9FEE-10BD44A27C0A}" dt="2025-04-03T16:17:53.252" v="38" actId="2711"/>
          <ac:spMkLst>
            <pc:docMk/>
            <pc:sldMk cId="3469259717" sldId="278"/>
            <ac:spMk id="17" creationId="{95079914-9C54-4D78-AD09-74F1F8D3C4E3}"/>
          </ac:spMkLst>
        </pc:spChg>
      </pc:sldChg>
      <pc:sldChg chg="modSp mod">
        <pc:chgData name="Abhishek ASP" userId="c47568c11af57027" providerId="LiveId" clId="{3AFB2CC9-7BDC-4783-9FEE-10BD44A27C0A}" dt="2025-04-03T16:18:12.154" v="41" actId="2711"/>
        <pc:sldMkLst>
          <pc:docMk/>
          <pc:sldMk cId="2850293147" sldId="280"/>
        </pc:sldMkLst>
        <pc:spChg chg="mod">
          <ac:chgData name="Abhishek ASP" userId="c47568c11af57027" providerId="LiveId" clId="{3AFB2CC9-7BDC-4783-9FEE-10BD44A27C0A}" dt="2025-04-03T16:18:12.154" v="41" actId="2711"/>
          <ac:spMkLst>
            <pc:docMk/>
            <pc:sldMk cId="2850293147" sldId="280"/>
            <ac:spMk id="2" creationId="{DDF33708-93FB-6219-AB47-1487ECCD901C}"/>
          </ac:spMkLst>
        </pc:spChg>
        <pc:spChg chg="mod">
          <ac:chgData name="Abhishek ASP" userId="c47568c11af57027" providerId="LiveId" clId="{3AFB2CC9-7BDC-4783-9FEE-10BD44A27C0A}" dt="2025-04-03T16:18:12.154" v="41" actId="2711"/>
          <ac:spMkLst>
            <pc:docMk/>
            <pc:sldMk cId="2850293147" sldId="280"/>
            <ac:spMk id="3" creationId="{990ECB15-6D4B-C40C-A2E8-56A04C83D19F}"/>
          </ac:spMkLst>
        </pc:spChg>
        <pc:spChg chg="mod">
          <ac:chgData name="Abhishek ASP" userId="c47568c11af57027" providerId="LiveId" clId="{3AFB2CC9-7BDC-4783-9FEE-10BD44A27C0A}" dt="2025-04-03T16:18:12.154" v="41" actId="2711"/>
          <ac:spMkLst>
            <pc:docMk/>
            <pc:sldMk cId="2850293147" sldId="280"/>
            <ac:spMk id="5" creationId="{3BFC1589-02D4-CE07-B875-10B6B2ED8897}"/>
          </ac:spMkLst>
        </pc:spChg>
        <pc:spChg chg="mod">
          <ac:chgData name="Abhishek ASP" userId="c47568c11af57027" providerId="LiveId" clId="{3AFB2CC9-7BDC-4783-9FEE-10BD44A27C0A}" dt="2025-04-03T16:18:12.154" v="41" actId="2711"/>
          <ac:spMkLst>
            <pc:docMk/>
            <pc:sldMk cId="2850293147" sldId="280"/>
            <ac:spMk id="8" creationId="{6D9049DA-F2A7-A000-803F-A7F0724E4011}"/>
          </ac:spMkLst>
        </pc:spChg>
        <pc:spChg chg="mod">
          <ac:chgData name="Abhishek ASP" userId="c47568c11af57027" providerId="LiveId" clId="{3AFB2CC9-7BDC-4783-9FEE-10BD44A27C0A}" dt="2025-04-03T16:18:12.154" v="41" actId="2711"/>
          <ac:spMkLst>
            <pc:docMk/>
            <pc:sldMk cId="2850293147" sldId="280"/>
            <ac:spMk id="9" creationId="{B1079523-3D4A-C9B7-BD8B-C13267FB305A}"/>
          </ac:spMkLst>
        </pc:spChg>
        <pc:spChg chg="mod">
          <ac:chgData name="Abhishek ASP" userId="c47568c11af57027" providerId="LiveId" clId="{3AFB2CC9-7BDC-4783-9FEE-10BD44A27C0A}" dt="2025-04-03T16:18:12.154" v="41" actId="2711"/>
          <ac:spMkLst>
            <pc:docMk/>
            <pc:sldMk cId="2850293147" sldId="280"/>
            <ac:spMk id="12" creationId="{3A42FEC8-F3D5-C32F-9EFA-83118883D1A6}"/>
          </ac:spMkLst>
        </pc:spChg>
        <pc:spChg chg="mod">
          <ac:chgData name="Abhishek ASP" userId="c47568c11af57027" providerId="LiveId" clId="{3AFB2CC9-7BDC-4783-9FEE-10BD44A27C0A}" dt="2025-04-03T16:18:12.154" v="41" actId="2711"/>
          <ac:spMkLst>
            <pc:docMk/>
            <pc:sldMk cId="2850293147" sldId="280"/>
            <ac:spMk id="14" creationId="{89D026C0-FBE8-A264-41AA-984F307950BD}"/>
          </ac:spMkLst>
        </pc:spChg>
        <pc:spChg chg="mod">
          <ac:chgData name="Abhishek ASP" userId="c47568c11af57027" providerId="LiveId" clId="{3AFB2CC9-7BDC-4783-9FEE-10BD44A27C0A}" dt="2025-04-03T16:18:12.154" v="41" actId="2711"/>
          <ac:spMkLst>
            <pc:docMk/>
            <pc:sldMk cId="2850293147" sldId="280"/>
            <ac:spMk id="15" creationId="{879BA415-3D98-A4DF-D8A0-BEA804F4A589}"/>
          </ac:spMkLst>
        </pc:spChg>
        <pc:spChg chg="mod">
          <ac:chgData name="Abhishek ASP" userId="c47568c11af57027" providerId="LiveId" clId="{3AFB2CC9-7BDC-4783-9FEE-10BD44A27C0A}" dt="2025-04-03T16:18:12.154" v="41" actId="2711"/>
          <ac:spMkLst>
            <pc:docMk/>
            <pc:sldMk cId="2850293147" sldId="280"/>
            <ac:spMk id="17" creationId="{6483D62A-ED84-9BA6-2019-F631322BC775}"/>
          </ac:spMkLst>
        </pc:spChg>
        <pc:spChg chg="mod">
          <ac:chgData name="Abhishek ASP" userId="c47568c11af57027" providerId="LiveId" clId="{3AFB2CC9-7BDC-4783-9FEE-10BD44A27C0A}" dt="2025-04-03T16:18:12.154" v="41" actId="2711"/>
          <ac:spMkLst>
            <pc:docMk/>
            <pc:sldMk cId="2850293147" sldId="280"/>
            <ac:spMk id="18" creationId="{6E2DB341-33B6-02F9-E1C4-52153A4A9112}"/>
          </ac:spMkLst>
        </pc:spChg>
      </pc:sldChg>
      <pc:sldChg chg="modSp mod">
        <pc:chgData name="Abhishek ASP" userId="c47568c11af57027" providerId="LiveId" clId="{3AFB2CC9-7BDC-4783-9FEE-10BD44A27C0A}" dt="2025-04-03T16:19:34.218" v="47" actId="2711"/>
        <pc:sldMkLst>
          <pc:docMk/>
          <pc:sldMk cId="135056775" sldId="284"/>
        </pc:sldMkLst>
        <pc:spChg chg="mod">
          <ac:chgData name="Abhishek ASP" userId="c47568c11af57027" providerId="LiveId" clId="{3AFB2CC9-7BDC-4783-9FEE-10BD44A27C0A}" dt="2025-04-03T16:19:34.218" v="47" actId="2711"/>
          <ac:spMkLst>
            <pc:docMk/>
            <pc:sldMk cId="135056775" sldId="284"/>
            <ac:spMk id="3" creationId="{A7ADD3AC-E6BA-ECBF-F319-47B2583C55A2}"/>
          </ac:spMkLst>
        </pc:spChg>
        <pc:spChg chg="mod">
          <ac:chgData name="Abhishek ASP" userId="c47568c11af57027" providerId="LiveId" clId="{3AFB2CC9-7BDC-4783-9FEE-10BD44A27C0A}" dt="2025-04-03T16:19:34.218" v="47" actId="2711"/>
          <ac:spMkLst>
            <pc:docMk/>
            <pc:sldMk cId="135056775" sldId="284"/>
            <ac:spMk id="5" creationId="{1D492763-4870-9E5D-D042-BBD33B1DA1A9}"/>
          </ac:spMkLst>
        </pc:spChg>
        <pc:spChg chg="mod">
          <ac:chgData name="Abhishek ASP" userId="c47568c11af57027" providerId="LiveId" clId="{3AFB2CC9-7BDC-4783-9FEE-10BD44A27C0A}" dt="2025-04-03T16:19:34.218" v="47" actId="2711"/>
          <ac:spMkLst>
            <pc:docMk/>
            <pc:sldMk cId="135056775" sldId="284"/>
            <ac:spMk id="7" creationId="{E500F316-FF59-CACF-6F40-CEDBA2680D59}"/>
          </ac:spMkLst>
        </pc:spChg>
      </pc:sldChg>
      <pc:sldChg chg="modSp mod">
        <pc:chgData name="Abhishek ASP" userId="c47568c11af57027" providerId="LiveId" clId="{3AFB2CC9-7BDC-4783-9FEE-10BD44A27C0A}" dt="2025-04-03T16:20:10.160" v="53" actId="403"/>
        <pc:sldMkLst>
          <pc:docMk/>
          <pc:sldMk cId="2037550714" sldId="286"/>
        </pc:sldMkLst>
        <pc:spChg chg="mod">
          <ac:chgData name="Abhishek ASP" userId="c47568c11af57027" providerId="LiveId" clId="{3AFB2CC9-7BDC-4783-9FEE-10BD44A27C0A}" dt="2025-04-03T16:19:43.835" v="48" actId="2711"/>
          <ac:spMkLst>
            <pc:docMk/>
            <pc:sldMk cId="2037550714" sldId="286"/>
            <ac:spMk id="2" creationId="{78020E13-DA89-04B9-9543-C7FC55E4F251}"/>
          </ac:spMkLst>
        </pc:spChg>
        <pc:spChg chg="mod">
          <ac:chgData name="Abhishek ASP" userId="c47568c11af57027" providerId="LiveId" clId="{3AFB2CC9-7BDC-4783-9FEE-10BD44A27C0A}" dt="2025-04-03T16:19:43.835" v="48" actId="2711"/>
          <ac:spMkLst>
            <pc:docMk/>
            <pc:sldMk cId="2037550714" sldId="286"/>
            <ac:spMk id="3" creationId="{B46A0F28-4DE7-7F10-C7D8-0C0F8351B4B8}"/>
          </ac:spMkLst>
        </pc:spChg>
        <pc:spChg chg="mod">
          <ac:chgData name="Abhishek ASP" userId="c47568c11af57027" providerId="LiveId" clId="{3AFB2CC9-7BDC-4783-9FEE-10BD44A27C0A}" dt="2025-04-03T16:20:10.160" v="53" actId="403"/>
          <ac:spMkLst>
            <pc:docMk/>
            <pc:sldMk cId="2037550714" sldId="286"/>
            <ac:spMk id="4" creationId="{DBB59411-5321-A727-8D77-90C6115E30EB}"/>
          </ac:spMkLst>
        </pc:spChg>
        <pc:spChg chg="mod">
          <ac:chgData name="Abhishek ASP" userId="c47568c11af57027" providerId="LiveId" clId="{3AFB2CC9-7BDC-4783-9FEE-10BD44A27C0A}" dt="2025-04-03T16:20:10.160" v="53" actId="403"/>
          <ac:spMkLst>
            <pc:docMk/>
            <pc:sldMk cId="2037550714" sldId="286"/>
            <ac:spMk id="5" creationId="{083001B8-52CA-DE89-6561-BB38809B1E09}"/>
          </ac:spMkLst>
        </pc:spChg>
        <pc:spChg chg="mod">
          <ac:chgData name="Abhishek ASP" userId="c47568c11af57027" providerId="LiveId" clId="{3AFB2CC9-7BDC-4783-9FEE-10BD44A27C0A}" dt="2025-04-03T16:20:10.160" v="53" actId="403"/>
          <ac:spMkLst>
            <pc:docMk/>
            <pc:sldMk cId="2037550714" sldId="286"/>
            <ac:spMk id="6" creationId="{CF428C53-1E56-F09D-76CF-0EAEBE4B2AFB}"/>
          </ac:spMkLst>
        </pc:spChg>
        <pc:spChg chg="mod">
          <ac:chgData name="Abhishek ASP" userId="c47568c11af57027" providerId="LiveId" clId="{3AFB2CC9-7BDC-4783-9FEE-10BD44A27C0A}" dt="2025-04-03T16:20:10.160" v="53" actId="403"/>
          <ac:spMkLst>
            <pc:docMk/>
            <pc:sldMk cId="2037550714" sldId="286"/>
            <ac:spMk id="7" creationId="{CE738609-5187-B69D-AC3D-33328DFFB267}"/>
          </ac:spMkLst>
        </pc:spChg>
        <pc:spChg chg="mod">
          <ac:chgData name="Abhishek ASP" userId="c47568c11af57027" providerId="LiveId" clId="{3AFB2CC9-7BDC-4783-9FEE-10BD44A27C0A}" dt="2025-04-03T16:20:10.160" v="53" actId="403"/>
          <ac:spMkLst>
            <pc:docMk/>
            <pc:sldMk cId="2037550714" sldId="286"/>
            <ac:spMk id="8" creationId="{4580FC2A-D33F-C960-EE46-2340C620EEAB}"/>
          </ac:spMkLst>
        </pc:spChg>
        <pc:spChg chg="mod">
          <ac:chgData name="Abhishek ASP" userId="c47568c11af57027" providerId="LiveId" clId="{3AFB2CC9-7BDC-4783-9FEE-10BD44A27C0A}" dt="2025-04-03T16:20:10.160" v="53" actId="403"/>
          <ac:spMkLst>
            <pc:docMk/>
            <pc:sldMk cId="2037550714" sldId="286"/>
            <ac:spMk id="9" creationId="{121CC7C4-9E42-1ED9-29C2-F41CDFC0E26A}"/>
          </ac:spMkLst>
        </pc:spChg>
      </pc:sldChg>
      <pc:sldChg chg="modSp mod">
        <pc:chgData name="Abhishek ASP" userId="c47568c11af57027" providerId="LiveId" clId="{3AFB2CC9-7BDC-4783-9FEE-10BD44A27C0A}" dt="2025-04-03T16:20:36.660" v="54" actId="2711"/>
        <pc:sldMkLst>
          <pc:docMk/>
          <pc:sldMk cId="2655262543" sldId="289"/>
        </pc:sldMkLst>
        <pc:spChg chg="mod">
          <ac:chgData name="Abhishek ASP" userId="c47568c11af57027" providerId="LiveId" clId="{3AFB2CC9-7BDC-4783-9FEE-10BD44A27C0A}" dt="2025-04-03T16:20:36.660" v="54" actId="2711"/>
          <ac:spMkLst>
            <pc:docMk/>
            <pc:sldMk cId="2655262543" sldId="289"/>
            <ac:spMk id="2" creationId="{C265210F-AE9C-621C-2BAD-6D245C06C160}"/>
          </ac:spMkLst>
        </pc:spChg>
        <pc:spChg chg="mod">
          <ac:chgData name="Abhishek ASP" userId="c47568c11af57027" providerId="LiveId" clId="{3AFB2CC9-7BDC-4783-9FEE-10BD44A27C0A}" dt="2025-04-03T16:20:36.660" v="54" actId="2711"/>
          <ac:spMkLst>
            <pc:docMk/>
            <pc:sldMk cId="2655262543" sldId="289"/>
            <ac:spMk id="3" creationId="{FFE97416-81AE-5EF9-B847-6F028C127511}"/>
          </ac:spMkLst>
        </pc:spChg>
        <pc:spChg chg="mod">
          <ac:chgData name="Abhishek ASP" userId="c47568c11af57027" providerId="LiveId" clId="{3AFB2CC9-7BDC-4783-9FEE-10BD44A27C0A}" dt="2025-04-03T16:20:36.660" v="54" actId="2711"/>
          <ac:spMkLst>
            <pc:docMk/>
            <pc:sldMk cId="2655262543" sldId="289"/>
            <ac:spMk id="6" creationId="{68A25C5E-F2F1-7078-AB30-5BAEE0B13078}"/>
          </ac:spMkLst>
        </pc:spChg>
        <pc:spChg chg="mod">
          <ac:chgData name="Abhishek ASP" userId="c47568c11af57027" providerId="LiveId" clId="{3AFB2CC9-7BDC-4783-9FEE-10BD44A27C0A}" dt="2025-04-03T16:20:36.660" v="54" actId="2711"/>
          <ac:spMkLst>
            <pc:docMk/>
            <pc:sldMk cId="2655262543" sldId="289"/>
            <ac:spMk id="7" creationId="{4C477921-3B84-1339-AED3-8CDD5682BB94}"/>
          </ac:spMkLst>
        </pc:spChg>
        <pc:spChg chg="mod">
          <ac:chgData name="Abhishek ASP" userId="c47568c11af57027" providerId="LiveId" clId="{3AFB2CC9-7BDC-4783-9FEE-10BD44A27C0A}" dt="2025-04-03T16:20:36.660" v="54" actId="2711"/>
          <ac:spMkLst>
            <pc:docMk/>
            <pc:sldMk cId="2655262543" sldId="289"/>
            <ac:spMk id="11" creationId="{B7C799FD-912A-22C8-4F10-2AB25A2DABB7}"/>
          </ac:spMkLst>
        </pc:spChg>
        <pc:spChg chg="mod">
          <ac:chgData name="Abhishek ASP" userId="c47568c11af57027" providerId="LiveId" clId="{3AFB2CC9-7BDC-4783-9FEE-10BD44A27C0A}" dt="2025-04-03T16:20:36.660" v="54" actId="2711"/>
          <ac:spMkLst>
            <pc:docMk/>
            <pc:sldMk cId="2655262543" sldId="289"/>
            <ac:spMk id="12" creationId="{8924ABB8-6CD6-348E-49FE-38098F66B41B}"/>
          </ac:spMkLst>
        </pc:spChg>
        <pc:spChg chg="mod">
          <ac:chgData name="Abhishek ASP" userId="c47568c11af57027" providerId="LiveId" clId="{3AFB2CC9-7BDC-4783-9FEE-10BD44A27C0A}" dt="2025-04-03T16:20:36.660" v="54" actId="2711"/>
          <ac:spMkLst>
            <pc:docMk/>
            <pc:sldMk cId="2655262543" sldId="289"/>
            <ac:spMk id="16" creationId="{FC7E5E03-2CE2-79BA-16B8-B969DA419AD7}"/>
          </ac:spMkLst>
        </pc:spChg>
        <pc:spChg chg="mod">
          <ac:chgData name="Abhishek ASP" userId="c47568c11af57027" providerId="LiveId" clId="{3AFB2CC9-7BDC-4783-9FEE-10BD44A27C0A}" dt="2025-04-03T16:20:36.660" v="54" actId="2711"/>
          <ac:spMkLst>
            <pc:docMk/>
            <pc:sldMk cId="2655262543" sldId="289"/>
            <ac:spMk id="17" creationId="{91CE246B-6639-B6D0-52BF-C965C1D85AC0}"/>
          </ac:spMkLst>
        </pc:spChg>
        <pc:spChg chg="mod">
          <ac:chgData name="Abhishek ASP" userId="c47568c11af57027" providerId="LiveId" clId="{3AFB2CC9-7BDC-4783-9FEE-10BD44A27C0A}" dt="2025-04-03T16:20:36.660" v="54" actId="2711"/>
          <ac:spMkLst>
            <pc:docMk/>
            <pc:sldMk cId="2655262543" sldId="289"/>
            <ac:spMk id="18" creationId="{C28FB15C-9A7F-9E21-8A4E-186F4DD8654B}"/>
          </ac:spMkLst>
        </pc:spChg>
      </pc:sldChg>
      <pc:sldChg chg="modSp mod">
        <pc:chgData name="Abhishek ASP" userId="c47568c11af57027" providerId="LiveId" clId="{3AFB2CC9-7BDC-4783-9FEE-10BD44A27C0A}" dt="2025-04-03T16:20:53.352" v="56" actId="1076"/>
        <pc:sldMkLst>
          <pc:docMk/>
          <pc:sldMk cId="139485740" sldId="290"/>
        </pc:sldMkLst>
        <pc:spChg chg="mod">
          <ac:chgData name="Abhishek ASP" userId="c47568c11af57027" providerId="LiveId" clId="{3AFB2CC9-7BDC-4783-9FEE-10BD44A27C0A}" dt="2025-04-03T16:20:53.352" v="56" actId="1076"/>
          <ac:spMkLst>
            <pc:docMk/>
            <pc:sldMk cId="139485740" sldId="290"/>
            <ac:spMk id="3" creationId="{509F4707-B4B9-D51D-BAF2-7FED50483D5D}"/>
          </ac:spMkLst>
        </pc:spChg>
        <pc:spChg chg="mod">
          <ac:chgData name="Abhishek ASP" userId="c47568c11af57027" providerId="LiveId" clId="{3AFB2CC9-7BDC-4783-9FEE-10BD44A27C0A}" dt="2025-04-03T16:20:53.352" v="56" actId="1076"/>
          <ac:spMkLst>
            <pc:docMk/>
            <pc:sldMk cId="139485740" sldId="290"/>
            <ac:spMk id="5" creationId="{74C93E65-321B-F875-ABE0-154D6F8F04C8}"/>
          </ac:spMkLst>
        </pc:spChg>
      </pc:sldChg>
      <pc:sldChg chg="modTransition">
        <pc:chgData name="Abhishek ASP" userId="c47568c11af57027" providerId="LiveId" clId="{3AFB2CC9-7BDC-4783-9FEE-10BD44A27C0A}" dt="2025-04-03T16:22:03.152" v="66"/>
        <pc:sldMkLst>
          <pc:docMk/>
          <pc:sldMk cId="3256196904" sldId="295"/>
        </pc:sldMkLst>
      </pc:sldChg>
      <pc:sldChg chg="modSp mod modTransition">
        <pc:chgData name="Abhishek ASP" userId="c47568c11af57027" providerId="LiveId" clId="{3AFB2CC9-7BDC-4783-9FEE-10BD44A27C0A}" dt="2025-04-03T16:21:57.824" v="65"/>
        <pc:sldMkLst>
          <pc:docMk/>
          <pc:sldMk cId="141086992" sldId="298"/>
        </pc:sldMkLst>
        <pc:spChg chg="mod">
          <ac:chgData name="Abhishek ASP" userId="c47568c11af57027" providerId="LiveId" clId="{3AFB2CC9-7BDC-4783-9FEE-10BD44A27C0A}" dt="2025-04-03T16:18:46.380" v="42" actId="1076"/>
          <ac:spMkLst>
            <pc:docMk/>
            <pc:sldMk cId="141086992" sldId="298"/>
            <ac:spMk id="3" creationId="{712619C6-B9DF-7A6F-01B2-DD553D3B9C4F}"/>
          </ac:spMkLst>
        </pc:spChg>
      </pc:sldChg>
      <pc:sldChg chg="modTransition">
        <pc:chgData name="Abhishek ASP" userId="c47568c11af57027" providerId="LiveId" clId="{3AFB2CC9-7BDC-4783-9FEE-10BD44A27C0A}" dt="2025-04-03T16:21:53.848" v="64"/>
        <pc:sldMkLst>
          <pc:docMk/>
          <pc:sldMk cId="2714016300" sldId="299"/>
        </pc:sldMkLst>
      </pc:sldChg>
      <pc:sldChg chg="delSp modSp mod modTransition">
        <pc:chgData name="Abhishek ASP" userId="c47568c11af57027" providerId="LiveId" clId="{3AFB2CC9-7BDC-4783-9FEE-10BD44A27C0A}" dt="2025-04-03T16:21:50.875" v="63"/>
        <pc:sldMkLst>
          <pc:docMk/>
          <pc:sldMk cId="1404183037" sldId="300"/>
        </pc:sldMkLst>
        <pc:spChg chg="mod">
          <ac:chgData name="Abhishek ASP" userId="c47568c11af57027" providerId="LiveId" clId="{3AFB2CC9-7BDC-4783-9FEE-10BD44A27C0A}" dt="2025-04-03T16:19:03.760" v="46" actId="1076"/>
          <ac:spMkLst>
            <pc:docMk/>
            <pc:sldMk cId="1404183037" sldId="300"/>
            <ac:spMk id="3" creationId="{8A33B303-0751-EB6E-504B-2CA8C7DBF946}"/>
          </ac:spMkLst>
        </pc:spChg>
        <pc:picChg chg="mod">
          <ac:chgData name="Abhishek ASP" userId="c47568c11af57027" providerId="LiveId" clId="{3AFB2CC9-7BDC-4783-9FEE-10BD44A27C0A}" dt="2025-04-03T16:18:56.800" v="44" actId="1076"/>
          <ac:picMkLst>
            <pc:docMk/>
            <pc:sldMk cId="1404183037" sldId="300"/>
            <ac:picMk id="7170" creationId="{C25E9A72-1843-8DCB-1B26-C17BE1BE5633}"/>
          </ac:picMkLst>
        </pc:picChg>
        <pc:picChg chg="mod">
          <ac:chgData name="Abhishek ASP" userId="c47568c11af57027" providerId="LiveId" clId="{3AFB2CC9-7BDC-4783-9FEE-10BD44A27C0A}" dt="2025-04-03T16:18:59.430" v="45" actId="1076"/>
          <ac:picMkLst>
            <pc:docMk/>
            <pc:sldMk cId="1404183037" sldId="300"/>
            <ac:picMk id="7172" creationId="{C8E3198F-0ED5-384E-E650-23B864E93727}"/>
          </ac:picMkLst>
        </pc:picChg>
        <pc:picChg chg="del">
          <ac:chgData name="Abhishek ASP" userId="c47568c11af57027" providerId="LiveId" clId="{3AFB2CC9-7BDC-4783-9FEE-10BD44A27C0A}" dt="2025-04-03T16:18:54.520" v="43" actId="478"/>
          <ac:picMkLst>
            <pc:docMk/>
            <pc:sldMk cId="1404183037" sldId="300"/>
            <ac:picMk id="7174" creationId="{EF8CD68E-3742-5799-2884-889F3A30EE2E}"/>
          </ac:picMkLst>
        </pc:picChg>
      </pc:sldChg>
      <pc:sldChg chg="modTransition">
        <pc:chgData name="Abhishek ASP" userId="c47568c11af57027" providerId="LiveId" clId="{3AFB2CC9-7BDC-4783-9FEE-10BD44A27C0A}" dt="2025-04-03T16:21:43.250" v="62"/>
        <pc:sldMkLst>
          <pc:docMk/>
          <pc:sldMk cId="718520396" sldId="304"/>
        </pc:sldMkLst>
      </pc:sldChg>
      <pc:sldChg chg="modSp mod modTransition">
        <pc:chgData name="Abhishek ASP" userId="c47568c11af57027" providerId="LiveId" clId="{3AFB2CC9-7BDC-4783-9FEE-10BD44A27C0A}" dt="2025-04-03T16:21:28.261" v="60"/>
        <pc:sldMkLst>
          <pc:docMk/>
          <pc:sldMk cId="2084144492" sldId="305"/>
        </pc:sldMkLst>
        <pc:spChg chg="mod">
          <ac:chgData name="Abhishek ASP" userId="c47568c11af57027" providerId="LiveId" clId="{3AFB2CC9-7BDC-4783-9FEE-10BD44A27C0A}" dt="2025-04-03T16:13:49.689" v="5" actId="403"/>
          <ac:spMkLst>
            <pc:docMk/>
            <pc:sldMk cId="2084144492" sldId="305"/>
            <ac:spMk id="3" creationId="{97099402-923F-5DCD-C9B8-7724FA5AEF64}"/>
          </ac:spMkLst>
        </pc:spChg>
        <pc:spChg chg="mod">
          <ac:chgData name="Abhishek ASP" userId="c47568c11af57027" providerId="LiveId" clId="{3AFB2CC9-7BDC-4783-9FEE-10BD44A27C0A}" dt="2025-04-03T16:13:49.689" v="5" actId="403"/>
          <ac:spMkLst>
            <pc:docMk/>
            <pc:sldMk cId="2084144492" sldId="305"/>
            <ac:spMk id="5" creationId="{65116E09-BF4B-BA10-5CD2-338A75ADC492}"/>
          </ac:spMkLst>
        </pc:spChg>
      </pc:sldChg>
      <pc:sldChg chg="modSp modTransition">
        <pc:chgData name="Abhishek ASP" userId="c47568c11af57027" providerId="LiveId" clId="{3AFB2CC9-7BDC-4783-9FEE-10BD44A27C0A}" dt="2025-04-03T16:21:34.656" v="61"/>
        <pc:sldMkLst>
          <pc:docMk/>
          <pc:sldMk cId="1390327330" sldId="306"/>
        </pc:sldMkLst>
        <pc:picChg chg="mod">
          <ac:chgData name="Abhishek ASP" userId="c47568c11af57027" providerId="LiveId" clId="{3AFB2CC9-7BDC-4783-9FEE-10BD44A27C0A}" dt="2025-04-03T16:18:02.432" v="40" actId="1076"/>
          <ac:picMkLst>
            <pc:docMk/>
            <pc:sldMk cId="1390327330" sldId="306"/>
            <ac:picMk id="1026" creationId="{5E2BAB57-8BD7-65FA-AA38-97910BDCA12D}"/>
          </ac:picMkLst>
        </pc:picChg>
      </pc:sldChg>
      <pc:sldChg chg="addSp modSp new del">
        <pc:chgData name="Abhishek ASP" userId="c47568c11af57027" providerId="LiveId" clId="{3AFB2CC9-7BDC-4783-9FEE-10BD44A27C0A}" dt="2025-04-03T16:21:12.498" v="59" actId="680"/>
        <pc:sldMkLst>
          <pc:docMk/>
          <pc:sldMk cId="1031748330" sldId="307"/>
        </pc:sldMkLst>
        <pc:spChg chg="add mod">
          <ac:chgData name="Abhishek ASP" userId="c47568c11af57027" providerId="LiveId" clId="{3AFB2CC9-7BDC-4783-9FEE-10BD44A27C0A}" dt="2025-04-03T16:21:07.502" v="58"/>
          <ac:spMkLst>
            <pc:docMk/>
            <pc:sldMk cId="1031748330" sldId="307"/>
            <ac:spMk id="2" creationId="{946D788C-CEFC-AC17-65D1-3A20D62A2A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63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11151"/>
            <a:ext cx="14630400" cy="8229600"/>
          </a:xfrm>
          <a:prstGeom prst="rect">
            <a:avLst/>
          </a:prstGeom>
          <a:solidFill>
            <a:srgbClr val="FAFF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68580"/>
            <a:ext cx="14630400" cy="8229600"/>
          </a:xfrm>
          <a:prstGeom prst="rect">
            <a:avLst/>
          </a:prstGeom>
          <a:solidFill>
            <a:srgbClr val="FAFF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55755"/>
            <a:ext cx="14630400" cy="8229600"/>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18630"/>
            <a:ext cx="7556421" cy="2835116"/>
          </a:xfrm>
          <a:prstGeom prst="rect">
            <a:avLst/>
          </a:prstGeom>
          <a:noFill/>
          <a:ln/>
        </p:spPr>
        <p:txBody>
          <a:bodyPr wrap="square" lIns="0" tIns="0" rIns="0" bIns="0" rtlCol="0" anchor="t"/>
          <a:lstStyle/>
          <a:p>
            <a:pPr marL="0" indent="0" algn="l">
              <a:lnSpc>
                <a:spcPts val="5550"/>
              </a:lnSpc>
              <a:buNone/>
            </a:pPr>
            <a:r>
              <a:rPr lang="en-US" sz="4800" b="1" dirty="0">
                <a:solidFill>
                  <a:srgbClr val="3B4540"/>
                </a:solidFill>
                <a:latin typeface="Times New Roman" panose="02020603050405020304" pitchFamily="18" charset="0"/>
                <a:ea typeface="Fraunces Extra Bold" pitchFamily="34" charset="-122"/>
                <a:cs typeface="Times New Roman" panose="02020603050405020304" pitchFamily="18" charset="0"/>
              </a:rPr>
              <a:t>Decoding Consumer Sentiment: NLP and Descriptive Analysis of Tablet Sales Reviews</a:t>
            </a:r>
            <a:endParaRPr lang="en-US" sz="48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4593908"/>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5449"/>
                </a:solidFill>
                <a:latin typeface="Times New Roman" panose="02020603050405020304" pitchFamily="18" charset="0"/>
                <a:ea typeface="Nobile" pitchFamily="34" charset="-122"/>
                <a:cs typeface="Times New Roman" panose="02020603050405020304" pitchFamily="18" charset="0"/>
              </a:rPr>
              <a:t>Name: </a:t>
            </a: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Abhishek Paul Kastala</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6280190" y="5211961"/>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5449"/>
                </a:solidFill>
                <a:latin typeface="Times New Roman" panose="02020603050405020304" pitchFamily="18" charset="0"/>
                <a:ea typeface="Nobile" pitchFamily="34" charset="-122"/>
                <a:cs typeface="Times New Roman" panose="02020603050405020304" pitchFamily="18" charset="0"/>
              </a:rPr>
              <a:t>Student ID: </a:t>
            </a: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15048897</a:t>
            </a:r>
            <a:endParaRPr lang="en-US" sz="1750" dirty="0">
              <a:latin typeface="Times New Roman" panose="02020603050405020304" pitchFamily="18" charset="0"/>
              <a:cs typeface="Times New Roman" panose="02020603050405020304" pitchFamily="18" charset="0"/>
            </a:endParaRPr>
          </a:p>
        </p:txBody>
      </p:sp>
      <p:sp>
        <p:nvSpPr>
          <p:cNvPr id="6" name="Text 3"/>
          <p:cNvSpPr/>
          <p:nvPr/>
        </p:nvSpPr>
        <p:spPr>
          <a:xfrm>
            <a:off x="6280190" y="5830014"/>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5449"/>
                </a:solidFill>
                <a:latin typeface="Times New Roman" panose="02020603050405020304" pitchFamily="18" charset="0"/>
                <a:ea typeface="Nobile" pitchFamily="34" charset="-122"/>
                <a:cs typeface="Times New Roman" panose="02020603050405020304" pitchFamily="18" charset="0"/>
              </a:rPr>
              <a:t>Module Name: </a:t>
            </a: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7151CEM: Computing Individual Research Project</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6280190" y="6448068"/>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5449"/>
                </a:solidFill>
                <a:latin typeface="Times New Roman" panose="02020603050405020304" pitchFamily="18" charset="0"/>
                <a:ea typeface="Nobile" pitchFamily="34" charset="-122"/>
                <a:cs typeface="Times New Roman" panose="02020603050405020304" pitchFamily="18" charset="0"/>
              </a:rPr>
              <a:t>Date: </a:t>
            </a: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April 3, 2025</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1443" y="1986438"/>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Tablet Review Dataset Analysis and ML Pipeline</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1831147" y="35413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Times New Roman" panose="02020603050405020304" pitchFamily="18" charset="0"/>
                <a:ea typeface="Fraunces Extra Bold" pitchFamily="34" charset="-122"/>
                <a:cs typeface="Times New Roman" panose="02020603050405020304" pitchFamily="18" charset="0"/>
              </a:rPr>
              <a:t>Dataset Analysis</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1831147" y="409978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Customer review analysis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1831147" y="45647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Word clouds</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1831147" y="50069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Frequency analysis</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6299174" y="3439865"/>
            <a:ext cx="1287259"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Times New Roman" panose="02020603050405020304" pitchFamily="18" charset="0"/>
                <a:ea typeface="Fraunces Extra Bold" pitchFamily="34" charset="-122"/>
                <a:cs typeface="Times New Roman" panose="02020603050405020304" pitchFamily="18" charset="0"/>
              </a:rPr>
              <a:t>ML Pipeline</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6431522" y="3736882"/>
            <a:ext cx="28352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Data preprocessing</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6431522" y="4179080"/>
            <a:ext cx="28352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Model selection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6431522" y="4621278"/>
            <a:ext cx="28352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Training</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6431522" y="5063477"/>
            <a:ext cx="28352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Evaluation metrics</a:t>
            </a:r>
            <a:endParaRPr lang="en-US" sz="175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5A65794-ABC2-11D9-7ED9-6CAA216FC3AE}"/>
              </a:ext>
            </a:extLst>
          </p:cNvPr>
          <p:cNvSpPr txBox="1"/>
          <p:nvPr/>
        </p:nvSpPr>
        <p:spPr>
          <a:xfrm>
            <a:off x="661443" y="1055035"/>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Project Methodology (4/5):</a:t>
            </a:r>
            <a:endParaRPr lang="en-I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 y="-25542"/>
            <a:ext cx="14630400" cy="2305169"/>
          </a:xfrm>
          <a:prstGeom prst="rect">
            <a:avLst/>
          </a:prstGeom>
        </p:spPr>
      </p:pic>
      <p:sp>
        <p:nvSpPr>
          <p:cNvPr id="3" name="Text 0"/>
          <p:cNvSpPr/>
          <p:nvPr/>
        </p:nvSpPr>
        <p:spPr>
          <a:xfrm>
            <a:off x="645438" y="2812494"/>
            <a:ext cx="4610338" cy="576263"/>
          </a:xfrm>
          <a:prstGeom prst="rect">
            <a:avLst/>
          </a:prstGeom>
          <a:noFill/>
          <a:ln/>
        </p:spPr>
        <p:txBody>
          <a:bodyPr wrap="none" lIns="0" tIns="0" rIns="0" bIns="0" rtlCol="0" anchor="t"/>
          <a:lstStyle/>
          <a:p>
            <a:pPr marL="0" indent="0" algn="l">
              <a:lnSpc>
                <a:spcPts val="4500"/>
              </a:lnSpc>
              <a:buNone/>
            </a:pPr>
            <a:r>
              <a:rPr lang="en-US" sz="3600" b="1" dirty="0">
                <a:solidFill>
                  <a:srgbClr val="3B4540"/>
                </a:solidFill>
                <a:latin typeface="Times New Roman" panose="02020603050405020304" pitchFamily="18" charset="0"/>
                <a:ea typeface="Fraunces Extra Bold" pitchFamily="34" charset="-122"/>
                <a:cs typeface="Times New Roman" panose="02020603050405020304" pitchFamily="18" charset="0"/>
              </a:rPr>
              <a:t>Research </a:t>
            </a:r>
            <a:r>
              <a:rPr lang="en-IN" sz="3600" b="1" i="0" dirty="0">
                <a:effectLst/>
                <a:latin typeface="Times New Roman" panose="02020603050405020304" pitchFamily="18" charset="0"/>
                <a:cs typeface="Times New Roman" panose="02020603050405020304" pitchFamily="18" charset="0"/>
              </a:rPr>
              <a:t>Methodology</a:t>
            </a:r>
            <a:endParaRPr lang="en-US" sz="3600" dirty="0">
              <a:latin typeface="Times New Roman" panose="02020603050405020304" pitchFamily="18" charset="0"/>
              <a:cs typeface="Times New Roman" panose="02020603050405020304" pitchFamily="18" charset="0"/>
            </a:endParaRPr>
          </a:p>
        </p:txBody>
      </p:sp>
      <p:sp>
        <p:nvSpPr>
          <p:cNvPr id="4" name="Shape 1"/>
          <p:cNvSpPr/>
          <p:nvPr/>
        </p:nvSpPr>
        <p:spPr>
          <a:xfrm>
            <a:off x="7303770" y="3665339"/>
            <a:ext cx="22860" cy="4056936"/>
          </a:xfrm>
          <a:prstGeom prst="roundRect">
            <a:avLst>
              <a:gd name="adj" fmla="val 726044"/>
            </a:avLst>
          </a:prstGeom>
          <a:solidFill>
            <a:srgbClr val="CED9CE"/>
          </a:solidFill>
          <a:ln/>
        </p:spPr>
      </p:sp>
      <p:sp>
        <p:nvSpPr>
          <p:cNvPr id="5" name="Shape 2"/>
          <p:cNvSpPr/>
          <p:nvPr/>
        </p:nvSpPr>
        <p:spPr>
          <a:xfrm>
            <a:off x="6577429" y="4068723"/>
            <a:ext cx="553164" cy="22860"/>
          </a:xfrm>
          <a:prstGeom prst="roundRect">
            <a:avLst>
              <a:gd name="adj" fmla="val 726044"/>
            </a:avLst>
          </a:prstGeom>
          <a:solidFill>
            <a:srgbClr val="CED9CE"/>
          </a:solidFill>
          <a:ln/>
        </p:spPr>
      </p:sp>
      <p:sp>
        <p:nvSpPr>
          <p:cNvPr id="6" name="Shape 3"/>
          <p:cNvSpPr/>
          <p:nvPr/>
        </p:nvSpPr>
        <p:spPr>
          <a:xfrm>
            <a:off x="7107734" y="3872746"/>
            <a:ext cx="414933" cy="414933"/>
          </a:xfrm>
          <a:prstGeom prst="roundRect">
            <a:avLst>
              <a:gd name="adj" fmla="val 40000"/>
            </a:avLst>
          </a:prstGeom>
          <a:solidFill>
            <a:srgbClr val="E8F3E8"/>
          </a:solidFill>
          <a:ln/>
        </p:spPr>
      </p:sp>
      <p:pic>
        <p:nvPicPr>
          <p:cNvPr id="7" name="Image 1" descr="preencoded.png"/>
          <p:cNvPicPr>
            <a:picLocks noChangeAspect="1"/>
          </p:cNvPicPr>
          <p:nvPr/>
        </p:nvPicPr>
        <p:blipFill>
          <a:blip r:embed="rId4"/>
          <a:stretch>
            <a:fillRect/>
          </a:stretch>
        </p:blipFill>
        <p:spPr>
          <a:xfrm>
            <a:off x="7176849" y="3907274"/>
            <a:ext cx="276582" cy="345758"/>
          </a:xfrm>
          <a:prstGeom prst="rect">
            <a:avLst/>
          </a:prstGeom>
        </p:spPr>
      </p:pic>
      <p:sp>
        <p:nvSpPr>
          <p:cNvPr id="8" name="Text 4"/>
          <p:cNvSpPr/>
          <p:nvPr/>
        </p:nvSpPr>
        <p:spPr>
          <a:xfrm>
            <a:off x="4088011" y="3849648"/>
            <a:ext cx="2305169" cy="288131"/>
          </a:xfrm>
          <a:prstGeom prst="rect">
            <a:avLst/>
          </a:prstGeom>
          <a:noFill/>
          <a:ln/>
        </p:spPr>
        <p:txBody>
          <a:bodyPr wrap="none" lIns="0" tIns="0" rIns="0" bIns="0" rtlCol="0" anchor="t"/>
          <a:lstStyle/>
          <a:p>
            <a:pPr marL="0" indent="0" algn="r">
              <a:lnSpc>
                <a:spcPts val="22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Data Collection</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645438" y="4248388"/>
            <a:ext cx="5747742" cy="295037"/>
          </a:xfrm>
          <a:prstGeom prst="rect">
            <a:avLst/>
          </a:prstGeom>
          <a:noFill/>
          <a:ln/>
        </p:spPr>
        <p:txBody>
          <a:bodyPr wrap="none" lIns="0" tIns="0" rIns="0" bIns="0" rtlCol="0" anchor="t"/>
          <a:lstStyle/>
          <a:p>
            <a:pPr marL="0" indent="0" algn="r">
              <a:lnSpc>
                <a:spcPts val="2300"/>
              </a:lnSpc>
              <a:buNone/>
            </a:pPr>
            <a:r>
              <a:rPr lang="en-US" sz="1450" dirty="0">
                <a:solidFill>
                  <a:srgbClr val="405449"/>
                </a:solidFill>
                <a:latin typeface="Times New Roman" panose="02020603050405020304" pitchFamily="18" charset="0"/>
                <a:ea typeface="Nobile" pitchFamily="34" charset="-122"/>
                <a:cs typeface="Times New Roman" panose="02020603050405020304" pitchFamily="18" charset="0"/>
              </a:rPr>
              <a:t>From retail platforms and review sites</a:t>
            </a:r>
            <a:endParaRPr lang="en-US" sz="1450" dirty="0">
              <a:latin typeface="Times New Roman" panose="02020603050405020304" pitchFamily="18" charset="0"/>
              <a:cs typeface="Times New Roman" panose="02020603050405020304" pitchFamily="18" charset="0"/>
            </a:endParaRPr>
          </a:p>
        </p:txBody>
      </p:sp>
      <p:sp>
        <p:nvSpPr>
          <p:cNvPr id="10" name="Shape 6"/>
          <p:cNvSpPr/>
          <p:nvPr/>
        </p:nvSpPr>
        <p:spPr>
          <a:xfrm>
            <a:off x="7499806" y="4990624"/>
            <a:ext cx="553164" cy="22860"/>
          </a:xfrm>
          <a:prstGeom prst="roundRect">
            <a:avLst>
              <a:gd name="adj" fmla="val 726044"/>
            </a:avLst>
          </a:prstGeom>
          <a:solidFill>
            <a:srgbClr val="CED9CE"/>
          </a:solidFill>
          <a:ln/>
        </p:spPr>
      </p:sp>
      <p:sp>
        <p:nvSpPr>
          <p:cNvPr id="11" name="Shape 7"/>
          <p:cNvSpPr/>
          <p:nvPr/>
        </p:nvSpPr>
        <p:spPr>
          <a:xfrm>
            <a:off x="7107734" y="4794647"/>
            <a:ext cx="414933" cy="414933"/>
          </a:xfrm>
          <a:prstGeom prst="roundRect">
            <a:avLst>
              <a:gd name="adj" fmla="val 40000"/>
            </a:avLst>
          </a:prstGeom>
          <a:solidFill>
            <a:srgbClr val="E8F3E8"/>
          </a:solidFill>
          <a:ln/>
        </p:spPr>
      </p:sp>
      <p:pic>
        <p:nvPicPr>
          <p:cNvPr id="12" name="Image 2" descr="preencoded.png"/>
          <p:cNvPicPr>
            <a:picLocks noChangeAspect="1"/>
          </p:cNvPicPr>
          <p:nvPr/>
        </p:nvPicPr>
        <p:blipFill>
          <a:blip r:embed="rId5"/>
          <a:stretch>
            <a:fillRect/>
          </a:stretch>
        </p:blipFill>
        <p:spPr>
          <a:xfrm>
            <a:off x="7176849" y="4829175"/>
            <a:ext cx="276582" cy="345758"/>
          </a:xfrm>
          <a:prstGeom prst="rect">
            <a:avLst/>
          </a:prstGeom>
        </p:spPr>
      </p:pic>
      <p:sp>
        <p:nvSpPr>
          <p:cNvPr id="13" name="Text 8"/>
          <p:cNvSpPr/>
          <p:nvPr/>
        </p:nvSpPr>
        <p:spPr>
          <a:xfrm>
            <a:off x="8237220" y="4771549"/>
            <a:ext cx="2305169" cy="288131"/>
          </a:xfrm>
          <a:prstGeom prst="rect">
            <a:avLst/>
          </a:prstGeom>
          <a:noFill/>
          <a:ln/>
        </p:spPr>
        <p:txBody>
          <a:bodyPr wrap="none" lIns="0" tIns="0" rIns="0" bIns="0" rtlCol="0" anchor="t"/>
          <a:lstStyle/>
          <a:p>
            <a:pPr marL="0" indent="0" algn="l">
              <a:lnSpc>
                <a:spcPts val="22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Data Preprocessing</a:t>
            </a:r>
            <a:endParaRPr lang="en-US" sz="2000" dirty="0">
              <a:latin typeface="Times New Roman" panose="02020603050405020304" pitchFamily="18" charset="0"/>
              <a:cs typeface="Times New Roman" panose="02020603050405020304" pitchFamily="18" charset="0"/>
            </a:endParaRPr>
          </a:p>
        </p:txBody>
      </p:sp>
      <p:sp>
        <p:nvSpPr>
          <p:cNvPr id="14" name="Text 9"/>
          <p:cNvSpPr/>
          <p:nvPr/>
        </p:nvSpPr>
        <p:spPr>
          <a:xfrm>
            <a:off x="8237220" y="5170289"/>
            <a:ext cx="5747742" cy="295037"/>
          </a:xfrm>
          <a:prstGeom prst="rect">
            <a:avLst/>
          </a:prstGeom>
          <a:noFill/>
          <a:ln/>
        </p:spPr>
        <p:txBody>
          <a:bodyPr wrap="none" lIns="0" tIns="0" rIns="0" bIns="0" rtlCol="0" anchor="t"/>
          <a:lstStyle/>
          <a:p>
            <a:pPr marL="0" indent="0" algn="l">
              <a:lnSpc>
                <a:spcPts val="2300"/>
              </a:lnSpc>
              <a:buNone/>
            </a:pPr>
            <a:r>
              <a:rPr lang="en-US" sz="1600" dirty="0">
                <a:solidFill>
                  <a:srgbClr val="405449"/>
                </a:solidFill>
                <a:latin typeface="Times New Roman" panose="02020603050405020304" pitchFamily="18" charset="0"/>
                <a:ea typeface="Nobile" pitchFamily="34" charset="-122"/>
                <a:cs typeface="Times New Roman" panose="02020603050405020304" pitchFamily="18" charset="0"/>
              </a:rPr>
              <a:t>Cleaning and transforming data</a:t>
            </a:r>
            <a:endParaRPr lang="en-US" sz="1600" dirty="0">
              <a:latin typeface="Times New Roman" panose="02020603050405020304" pitchFamily="18" charset="0"/>
              <a:cs typeface="Times New Roman" panose="02020603050405020304" pitchFamily="18" charset="0"/>
            </a:endParaRPr>
          </a:p>
        </p:txBody>
      </p:sp>
      <p:sp>
        <p:nvSpPr>
          <p:cNvPr id="15" name="Shape 10"/>
          <p:cNvSpPr/>
          <p:nvPr/>
        </p:nvSpPr>
        <p:spPr>
          <a:xfrm>
            <a:off x="6577429" y="5820370"/>
            <a:ext cx="553164" cy="22860"/>
          </a:xfrm>
          <a:prstGeom prst="roundRect">
            <a:avLst>
              <a:gd name="adj" fmla="val 726044"/>
            </a:avLst>
          </a:prstGeom>
          <a:solidFill>
            <a:srgbClr val="CED9CE"/>
          </a:solidFill>
          <a:ln/>
        </p:spPr>
      </p:sp>
      <p:sp>
        <p:nvSpPr>
          <p:cNvPr id="16" name="Shape 11"/>
          <p:cNvSpPr/>
          <p:nvPr/>
        </p:nvSpPr>
        <p:spPr>
          <a:xfrm>
            <a:off x="7107734" y="5624393"/>
            <a:ext cx="414933" cy="414933"/>
          </a:xfrm>
          <a:prstGeom prst="roundRect">
            <a:avLst>
              <a:gd name="adj" fmla="val 40000"/>
            </a:avLst>
          </a:prstGeom>
          <a:solidFill>
            <a:srgbClr val="E8F3E8"/>
          </a:solidFill>
          <a:ln/>
        </p:spPr>
      </p:sp>
      <p:pic>
        <p:nvPicPr>
          <p:cNvPr id="17" name="Image 3" descr="preencoded.png"/>
          <p:cNvPicPr>
            <a:picLocks noChangeAspect="1"/>
          </p:cNvPicPr>
          <p:nvPr/>
        </p:nvPicPr>
        <p:blipFill>
          <a:blip r:embed="rId6"/>
          <a:stretch>
            <a:fillRect/>
          </a:stretch>
        </p:blipFill>
        <p:spPr>
          <a:xfrm>
            <a:off x="7176849" y="5658922"/>
            <a:ext cx="276582" cy="345758"/>
          </a:xfrm>
          <a:prstGeom prst="rect">
            <a:avLst/>
          </a:prstGeom>
        </p:spPr>
      </p:pic>
      <p:sp>
        <p:nvSpPr>
          <p:cNvPr id="18" name="Text 12"/>
          <p:cNvSpPr/>
          <p:nvPr/>
        </p:nvSpPr>
        <p:spPr>
          <a:xfrm>
            <a:off x="4067532" y="5601295"/>
            <a:ext cx="2325648" cy="288131"/>
          </a:xfrm>
          <a:prstGeom prst="rect">
            <a:avLst/>
          </a:prstGeom>
          <a:noFill/>
          <a:ln/>
        </p:spPr>
        <p:txBody>
          <a:bodyPr wrap="none" lIns="0" tIns="0" rIns="0" bIns="0" rtlCol="0" anchor="t"/>
          <a:lstStyle/>
          <a:p>
            <a:pPr marL="0" indent="0" algn="r">
              <a:lnSpc>
                <a:spcPts val="22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Model Development</a:t>
            </a:r>
            <a:endParaRPr lang="en-US" sz="2000" dirty="0">
              <a:latin typeface="Times New Roman" panose="02020603050405020304" pitchFamily="18" charset="0"/>
              <a:cs typeface="Times New Roman" panose="02020603050405020304" pitchFamily="18" charset="0"/>
            </a:endParaRPr>
          </a:p>
        </p:txBody>
      </p:sp>
      <p:sp>
        <p:nvSpPr>
          <p:cNvPr id="19" name="Text 13"/>
          <p:cNvSpPr/>
          <p:nvPr/>
        </p:nvSpPr>
        <p:spPr>
          <a:xfrm>
            <a:off x="645438" y="6000036"/>
            <a:ext cx="5747742" cy="295037"/>
          </a:xfrm>
          <a:prstGeom prst="rect">
            <a:avLst/>
          </a:prstGeom>
          <a:noFill/>
          <a:ln/>
        </p:spPr>
        <p:txBody>
          <a:bodyPr wrap="none" lIns="0" tIns="0" rIns="0" bIns="0" rtlCol="0" anchor="t"/>
          <a:lstStyle/>
          <a:p>
            <a:pPr marL="0" indent="0" algn="r">
              <a:lnSpc>
                <a:spcPts val="2300"/>
              </a:lnSpc>
              <a:buNone/>
            </a:pPr>
            <a:r>
              <a:rPr lang="en-US" sz="1450" dirty="0">
                <a:solidFill>
                  <a:srgbClr val="405449"/>
                </a:solidFill>
                <a:latin typeface="Times New Roman" panose="02020603050405020304" pitchFamily="18" charset="0"/>
                <a:ea typeface="Nobile" pitchFamily="34" charset="-122"/>
                <a:cs typeface="Times New Roman" panose="02020603050405020304" pitchFamily="18" charset="0"/>
              </a:rPr>
              <a:t>Building ML models for prediction</a:t>
            </a:r>
            <a:endParaRPr lang="en-US" sz="1450" dirty="0">
              <a:latin typeface="Times New Roman" panose="02020603050405020304" pitchFamily="18" charset="0"/>
              <a:cs typeface="Times New Roman" panose="02020603050405020304" pitchFamily="18" charset="0"/>
            </a:endParaRPr>
          </a:p>
        </p:txBody>
      </p:sp>
      <p:sp>
        <p:nvSpPr>
          <p:cNvPr id="20" name="Shape 14"/>
          <p:cNvSpPr/>
          <p:nvPr/>
        </p:nvSpPr>
        <p:spPr>
          <a:xfrm>
            <a:off x="7499806" y="6650236"/>
            <a:ext cx="553164" cy="22860"/>
          </a:xfrm>
          <a:prstGeom prst="roundRect">
            <a:avLst>
              <a:gd name="adj" fmla="val 726044"/>
            </a:avLst>
          </a:prstGeom>
          <a:solidFill>
            <a:srgbClr val="CED9CE"/>
          </a:solidFill>
          <a:ln/>
        </p:spPr>
      </p:sp>
      <p:sp>
        <p:nvSpPr>
          <p:cNvPr id="21" name="Shape 15"/>
          <p:cNvSpPr/>
          <p:nvPr/>
        </p:nvSpPr>
        <p:spPr>
          <a:xfrm>
            <a:off x="7107734" y="6454259"/>
            <a:ext cx="414933" cy="414933"/>
          </a:xfrm>
          <a:prstGeom prst="roundRect">
            <a:avLst>
              <a:gd name="adj" fmla="val 40000"/>
            </a:avLst>
          </a:prstGeom>
          <a:solidFill>
            <a:srgbClr val="E8F3E8"/>
          </a:solidFill>
          <a:ln/>
        </p:spPr>
      </p:sp>
      <p:pic>
        <p:nvPicPr>
          <p:cNvPr id="22" name="Image 4" descr="preencoded.png"/>
          <p:cNvPicPr>
            <a:picLocks noChangeAspect="1"/>
          </p:cNvPicPr>
          <p:nvPr/>
        </p:nvPicPr>
        <p:blipFill>
          <a:blip r:embed="rId7"/>
          <a:stretch>
            <a:fillRect/>
          </a:stretch>
        </p:blipFill>
        <p:spPr>
          <a:xfrm>
            <a:off x="7176849" y="6488787"/>
            <a:ext cx="276582" cy="345758"/>
          </a:xfrm>
          <a:prstGeom prst="rect">
            <a:avLst/>
          </a:prstGeom>
        </p:spPr>
      </p:pic>
      <p:sp>
        <p:nvSpPr>
          <p:cNvPr id="23" name="Text 16"/>
          <p:cNvSpPr/>
          <p:nvPr/>
        </p:nvSpPr>
        <p:spPr>
          <a:xfrm>
            <a:off x="8237220" y="6431161"/>
            <a:ext cx="2305169" cy="288131"/>
          </a:xfrm>
          <a:prstGeom prst="rect">
            <a:avLst/>
          </a:prstGeom>
          <a:noFill/>
          <a:ln/>
        </p:spPr>
        <p:txBody>
          <a:bodyPr wrap="none" lIns="0" tIns="0" rIns="0" bIns="0" rtlCol="0" anchor="t"/>
          <a:lstStyle/>
          <a:p>
            <a:pPr marL="0" indent="0" algn="l">
              <a:lnSpc>
                <a:spcPts val="22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Evaluation</a:t>
            </a:r>
            <a:endParaRPr lang="en-US" sz="2000" dirty="0">
              <a:latin typeface="Times New Roman" panose="02020603050405020304" pitchFamily="18" charset="0"/>
              <a:cs typeface="Times New Roman" panose="02020603050405020304" pitchFamily="18" charset="0"/>
            </a:endParaRPr>
          </a:p>
        </p:txBody>
      </p:sp>
      <p:sp>
        <p:nvSpPr>
          <p:cNvPr id="24" name="Text 17"/>
          <p:cNvSpPr/>
          <p:nvPr/>
        </p:nvSpPr>
        <p:spPr>
          <a:xfrm>
            <a:off x="8237220" y="6829901"/>
            <a:ext cx="5747742" cy="295037"/>
          </a:xfrm>
          <a:prstGeom prst="rect">
            <a:avLst/>
          </a:prstGeom>
          <a:noFill/>
          <a:ln/>
        </p:spPr>
        <p:txBody>
          <a:bodyPr wrap="none" lIns="0" tIns="0" rIns="0" bIns="0" rtlCol="0" anchor="t"/>
          <a:lstStyle/>
          <a:p>
            <a:pPr marL="0" indent="0" algn="l">
              <a:lnSpc>
                <a:spcPts val="2300"/>
              </a:lnSpc>
              <a:buNone/>
            </a:pPr>
            <a:r>
              <a:rPr lang="en-US" sz="1600" dirty="0">
                <a:solidFill>
                  <a:srgbClr val="405449"/>
                </a:solidFill>
                <a:latin typeface="Times New Roman" panose="02020603050405020304" pitchFamily="18" charset="0"/>
                <a:ea typeface="Nobile" pitchFamily="34" charset="-122"/>
                <a:cs typeface="Times New Roman" panose="02020603050405020304" pitchFamily="18" charset="0"/>
              </a:rPr>
              <a:t>Assessing performance with metrics</a:t>
            </a:r>
            <a:endParaRPr lang="en-US"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A56F1C3-E764-02D7-F0DF-FFC424F0F136}"/>
              </a:ext>
            </a:extLst>
          </p:cNvPr>
          <p:cNvSpPr txBox="1"/>
          <p:nvPr/>
        </p:nvSpPr>
        <p:spPr>
          <a:xfrm>
            <a:off x="467873" y="2408515"/>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Research Methodology (</a:t>
            </a:r>
            <a:r>
              <a:rPr lang="en-IN" b="1" dirty="0">
                <a:latin typeface="Times New Roman" panose="02020603050405020304" pitchFamily="18" charset="0"/>
                <a:cs typeface="Times New Roman" panose="02020603050405020304" pitchFamily="18" charset="0"/>
              </a:rPr>
              <a:t>5</a:t>
            </a:r>
            <a:r>
              <a:rPr lang="en-IN" b="1" i="0" dirty="0">
                <a:effectLst/>
                <a:latin typeface="Times New Roman" panose="02020603050405020304" pitchFamily="18" charset="0"/>
                <a:cs typeface="Times New Roman" panose="02020603050405020304" pitchFamily="18" charset="0"/>
              </a:rPr>
              <a:t>/5):</a:t>
            </a:r>
            <a:endParaRPr lang="en-IN" b="1"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3230559-7E5B-8E9B-245F-BB376F3DF457}"/>
              </a:ext>
            </a:extLst>
          </p:cNvPr>
          <p:cNvSpPr/>
          <p:nvPr/>
        </p:nvSpPr>
        <p:spPr>
          <a:xfrm>
            <a:off x="979974" y="1184416"/>
            <a:ext cx="4610338" cy="576263"/>
          </a:xfrm>
          <a:prstGeom prst="rect">
            <a:avLst/>
          </a:prstGeom>
          <a:noFill/>
          <a:ln/>
        </p:spPr>
        <p:txBody>
          <a:bodyPr wrap="none" lIns="0" tIns="0" rIns="0" bIns="0" rtlCol="0" anchor="t"/>
          <a:lstStyle/>
          <a:p>
            <a:pPr marL="0" indent="0" algn="l">
              <a:lnSpc>
                <a:spcPts val="4500"/>
              </a:lnSpc>
              <a:buNone/>
            </a:pPr>
            <a:r>
              <a:rPr lang="en-US" sz="3600" b="1" dirty="0">
                <a:solidFill>
                  <a:srgbClr val="3B4540"/>
                </a:solidFill>
                <a:latin typeface="Times New Roman" panose="02020603050405020304" pitchFamily="18" charset="0"/>
                <a:ea typeface="Fraunces Extra Bold" pitchFamily="34" charset="-122"/>
                <a:cs typeface="Times New Roman" panose="02020603050405020304" pitchFamily="18" charset="0"/>
              </a:rPr>
              <a:t>Research Methods</a:t>
            </a:r>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36B5191-06A8-C8FD-D7C0-5DF3B04700D1}"/>
              </a:ext>
            </a:extLst>
          </p:cNvPr>
          <p:cNvSpPr txBox="1"/>
          <p:nvPr/>
        </p:nvSpPr>
        <p:spPr>
          <a:xfrm>
            <a:off x="1405053" y="2129641"/>
            <a:ext cx="12333249" cy="3046988"/>
          </a:xfrm>
          <a:prstGeom prst="rect">
            <a:avLst/>
          </a:prstGeom>
          <a:noFill/>
        </p:spPr>
        <p:txBody>
          <a:bodyPr wrap="square">
            <a:spAutoFit/>
          </a:bodyPr>
          <a:lstStyle/>
          <a:p>
            <a:pPr marL="342900" indent="-342900" algn="just">
              <a:buFont typeface="Wingdings" panose="05000000000000000000" pitchFamily="2" charset="2"/>
              <a:buChar char="§"/>
            </a:pPr>
            <a:r>
              <a:rPr lang="en-US" sz="3200" b="1" i="0" dirty="0">
                <a:effectLst/>
                <a:latin typeface="Times New Roman" panose="02020603050405020304" pitchFamily="18" charset="0"/>
                <a:cs typeface="Times New Roman" panose="02020603050405020304" pitchFamily="18" charset="0"/>
              </a:rPr>
              <a:t>Previous Research Methods:</a:t>
            </a:r>
          </a:p>
          <a:p>
            <a:pPr marL="800100" lvl="1" indent="-342900" algn="just">
              <a:buFont typeface="Wingdings" panose="05000000000000000000" pitchFamily="2" charset="2"/>
              <a:buChar char="Ø"/>
            </a:pPr>
            <a:r>
              <a:rPr lang="en-US" sz="3200" b="0" i="0" dirty="0">
                <a:effectLst/>
                <a:latin typeface="Times New Roman" panose="02020603050405020304" pitchFamily="18" charset="0"/>
                <a:cs typeface="Times New Roman" panose="02020603050405020304" pitchFamily="18" charset="0"/>
              </a:rPr>
              <a:t>Previous research has used linear regression for price prediction with limited success due to the complex nature of market dynamics.</a:t>
            </a:r>
          </a:p>
          <a:p>
            <a:pPr marL="800100" lvl="1" indent="-342900" algn="just">
              <a:buFont typeface="Wingdings" panose="05000000000000000000" pitchFamily="2" charset="2"/>
              <a:buChar char="Ø"/>
            </a:pPr>
            <a:r>
              <a:rPr lang="en-US" sz="3200" b="0" i="0" dirty="0">
                <a:effectLst/>
                <a:latin typeface="Times New Roman" panose="02020603050405020304" pitchFamily="18" charset="0"/>
                <a:cs typeface="Times New Roman" panose="02020603050405020304" pitchFamily="18" charset="0"/>
              </a:rPr>
              <a:t>Sentiment analysis has been performed using basic lexicon-based approaches, which often lack the nuance to capture contextual sentiments accurately.</a:t>
            </a:r>
          </a:p>
        </p:txBody>
      </p:sp>
    </p:spTree>
    <p:extLst>
      <p:ext uri="{BB962C8B-B14F-4D97-AF65-F5344CB8AC3E}">
        <p14:creationId xmlns:p14="http://schemas.microsoft.com/office/powerpoint/2010/main" val="270076121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1DF1C3-3C27-94B2-4244-CEFB027D40A7}"/>
              </a:ext>
            </a:extLst>
          </p:cNvPr>
          <p:cNvSpPr txBox="1"/>
          <p:nvPr/>
        </p:nvSpPr>
        <p:spPr>
          <a:xfrm>
            <a:off x="1137424" y="2390146"/>
            <a:ext cx="12355551" cy="1323439"/>
          </a:xfrm>
          <a:prstGeom prst="rect">
            <a:avLst/>
          </a:prstGeom>
          <a:noFill/>
        </p:spPr>
        <p:txBody>
          <a:bodyPr wrap="square">
            <a:spAutoFit/>
          </a:bodyPr>
          <a:lstStyle/>
          <a:p>
            <a:pPr algn="just"/>
            <a:r>
              <a:rPr lang="en-US" sz="2000" b="0" i="0" dirty="0">
                <a:effectLst/>
                <a:latin typeface="Times New Roman" panose="02020603050405020304" pitchFamily="18" charset="0"/>
                <a:cs typeface="Times New Roman" panose="02020603050405020304" pitchFamily="18" charset="0"/>
              </a:rPr>
              <a:t>This project aims to create a powerful machine learning model for predicting tablet prices using historical sales data and product features. By integrating sentiment analysis of customer reviews, the model will uncover key factors influencing consumer purchasing decisions. The ultimate goal is to empower retailers with actionable insights to optimize pricing strategies and enhance customer satisfaction in a competitive market.</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F99127D-5A86-5C45-93AE-E14D91BDA13E}"/>
              </a:ext>
            </a:extLst>
          </p:cNvPr>
          <p:cNvSpPr txBox="1"/>
          <p:nvPr/>
        </p:nvSpPr>
        <p:spPr>
          <a:xfrm>
            <a:off x="724829" y="617250"/>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Aim &amp; Objectives(1/2):</a:t>
            </a:r>
            <a:endParaRPr lang="en-IN" b="1" dirty="0">
              <a:latin typeface="Times New Roman" panose="02020603050405020304" pitchFamily="18" charset="0"/>
              <a:cs typeface="Times New Roman" panose="02020603050405020304" pitchFamily="18" charset="0"/>
            </a:endParaRPr>
          </a:p>
        </p:txBody>
      </p:sp>
      <p:sp>
        <p:nvSpPr>
          <p:cNvPr id="6" name="Text 0">
            <a:extLst>
              <a:ext uri="{FF2B5EF4-FFF2-40B4-BE49-F238E27FC236}">
                <a16:creationId xmlns:a16="http://schemas.microsoft.com/office/drawing/2014/main" id="{7DB42658-F0C3-68DC-AEE8-E924AFEC1F50}"/>
              </a:ext>
            </a:extLst>
          </p:cNvPr>
          <p:cNvSpPr/>
          <p:nvPr/>
        </p:nvSpPr>
        <p:spPr>
          <a:xfrm>
            <a:off x="793790" y="110472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Aim &amp; Objectives</a:t>
            </a:r>
            <a:endParaRPr lang="en-US" sz="445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9C42CA-C330-D6FA-D765-7A68094AEDB4}"/>
              </a:ext>
            </a:extLst>
          </p:cNvPr>
          <p:cNvSpPr txBox="1"/>
          <p:nvPr/>
        </p:nvSpPr>
        <p:spPr>
          <a:xfrm>
            <a:off x="914400" y="1947693"/>
            <a:ext cx="7315200" cy="461665"/>
          </a:xfrm>
          <a:prstGeom prst="rect">
            <a:avLst/>
          </a:prstGeom>
          <a:noFill/>
        </p:spPr>
        <p:txBody>
          <a:bodyPr wrap="square">
            <a:spAutoFit/>
          </a:bodyPr>
          <a:lstStyle/>
          <a:p>
            <a:pPr marL="342900" indent="-342900">
              <a:buFont typeface="+mj-lt"/>
              <a:buAutoNum type="arabicPeriod"/>
            </a:pPr>
            <a:r>
              <a:rPr lang="en-IN" sz="2400" b="1" i="0" dirty="0">
                <a:effectLst/>
                <a:latin typeface="Times New Roman" panose="02020603050405020304" pitchFamily="18" charset="0"/>
                <a:cs typeface="Times New Roman" panose="02020603050405020304" pitchFamily="18" charset="0"/>
              </a:rPr>
              <a:t>Aim: </a:t>
            </a:r>
            <a:endParaRPr lang="en-IN" sz="2400" dirty="0"/>
          </a:p>
        </p:txBody>
      </p:sp>
      <p:sp>
        <p:nvSpPr>
          <p:cNvPr id="10" name="TextBox 9">
            <a:extLst>
              <a:ext uri="{FF2B5EF4-FFF2-40B4-BE49-F238E27FC236}">
                <a16:creationId xmlns:a16="http://schemas.microsoft.com/office/drawing/2014/main" id="{68E73303-ED9E-1938-8E03-4E841E2DED5E}"/>
              </a:ext>
            </a:extLst>
          </p:cNvPr>
          <p:cNvSpPr txBox="1"/>
          <p:nvPr/>
        </p:nvSpPr>
        <p:spPr>
          <a:xfrm>
            <a:off x="914400" y="3745468"/>
            <a:ext cx="7315200" cy="461665"/>
          </a:xfrm>
          <a:prstGeom prst="rect">
            <a:avLst/>
          </a:prstGeom>
          <a:noFill/>
        </p:spPr>
        <p:txBody>
          <a:bodyPr wrap="square">
            <a:spAutoFit/>
          </a:bodyPr>
          <a:lstStyle/>
          <a:p>
            <a:r>
              <a:rPr lang="en-IN" b="1" i="0" dirty="0">
                <a:effectLst/>
                <a:latin typeface="Times New Roman" panose="02020603050405020304" pitchFamily="18" charset="0"/>
                <a:cs typeface="Times New Roman" panose="02020603050405020304" pitchFamily="18" charset="0"/>
              </a:rPr>
              <a:t>2</a:t>
            </a:r>
            <a:r>
              <a:rPr lang="en-IN" sz="2400" b="1" i="0" dirty="0">
                <a:effectLst/>
                <a:latin typeface="Times New Roman" panose="02020603050405020304" pitchFamily="18" charset="0"/>
                <a:cs typeface="Times New Roman" panose="02020603050405020304" pitchFamily="18" charset="0"/>
              </a:rPr>
              <a:t>.   Objectives:</a:t>
            </a:r>
            <a:endParaRPr lang="en-IN" dirty="0"/>
          </a:p>
        </p:txBody>
      </p:sp>
      <p:sp>
        <p:nvSpPr>
          <p:cNvPr id="12" name="TextBox 11">
            <a:extLst>
              <a:ext uri="{FF2B5EF4-FFF2-40B4-BE49-F238E27FC236}">
                <a16:creationId xmlns:a16="http://schemas.microsoft.com/office/drawing/2014/main" id="{98FB0577-CA7C-CE2C-BDD2-26574C7EC806}"/>
              </a:ext>
            </a:extLst>
          </p:cNvPr>
          <p:cNvSpPr txBox="1"/>
          <p:nvPr/>
        </p:nvSpPr>
        <p:spPr>
          <a:xfrm>
            <a:off x="1260089" y="4262558"/>
            <a:ext cx="12232886" cy="3046988"/>
          </a:xfrm>
          <a:prstGeom prst="rect">
            <a:avLst/>
          </a:prstGeom>
          <a:noFill/>
        </p:spPr>
        <p:txBody>
          <a:bodyPr wrap="square">
            <a:spAutoFit/>
          </a:bodyPr>
          <a:lstStyle/>
          <a:p>
            <a:pPr marL="285750" indent="-285750" algn="just">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Collect and preprocess a comprehensive dataset of tablet prices and customer reviews.</a:t>
            </a:r>
          </a:p>
          <a:p>
            <a:pPr marL="285750" indent="-285750" algn="just">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Implement and compare different machine learning models for price prediction, including Random Forest, Logistic Regression, and XGBoost.</a:t>
            </a:r>
          </a:p>
          <a:p>
            <a:pPr marL="285750" indent="-285750" algn="just">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Conduct sentiment analysis on customer reviews to identify key factors influencing customer satisfaction.</a:t>
            </a:r>
          </a:p>
          <a:p>
            <a:pPr marL="285750" indent="-285750" algn="just">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Evaluate the performance of the models using appropriate metrics and validation techniques.</a:t>
            </a:r>
          </a:p>
          <a:p>
            <a:pPr marL="285750" indent="-285750" algn="just">
              <a:buFont typeface="Wingdings" panose="05000000000000000000" pitchFamily="2" charset="2"/>
              <a:buChar char="§"/>
            </a:pPr>
            <a:r>
              <a:rPr lang="en-US" sz="2400" b="0" i="0" dirty="0">
                <a:effectLst/>
                <a:latin typeface="Times New Roman" panose="02020603050405020304" pitchFamily="18" charset="0"/>
                <a:cs typeface="Times New Roman" panose="02020603050405020304" pitchFamily="18" charset="0"/>
              </a:rPr>
              <a:t>Provide insights and recommendations for retailers to optimize pricing strategies and improve customer satisfaction.</a:t>
            </a:r>
          </a:p>
        </p:txBody>
      </p:sp>
    </p:spTree>
    <p:extLst>
      <p:ext uri="{BB962C8B-B14F-4D97-AF65-F5344CB8AC3E}">
        <p14:creationId xmlns:p14="http://schemas.microsoft.com/office/powerpoint/2010/main" val="337166657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16593"/>
            <a:ext cx="5670590" cy="708779"/>
          </a:xfrm>
          <a:prstGeom prst="rect">
            <a:avLst/>
          </a:prstGeom>
          <a:noFill/>
          <a:ln/>
        </p:spPr>
        <p:txBody>
          <a:bodyPr wrap="none" lIns="0" tIns="0" rIns="0" bIns="0" rtlCol="0" anchor="t"/>
          <a:lstStyle/>
          <a:p>
            <a:pPr marL="0" indent="0" algn="l">
              <a:lnSpc>
                <a:spcPts val="5550"/>
              </a:lnSpc>
              <a:buNone/>
            </a:pPr>
            <a:r>
              <a:rPr lang="en-US" sz="4400" b="1" dirty="0">
                <a:solidFill>
                  <a:srgbClr val="3B4540"/>
                </a:solidFill>
                <a:latin typeface="Times New Roman" panose="02020603050405020304" pitchFamily="18" charset="0"/>
                <a:ea typeface="Fraunces Extra Bold" pitchFamily="34" charset="-122"/>
                <a:cs typeface="Times New Roman" panose="02020603050405020304" pitchFamily="18" charset="0"/>
              </a:rPr>
              <a:t>Aim &amp; Objectives</a:t>
            </a:r>
            <a:endParaRPr lang="en-US" sz="44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3790" y="2405182"/>
            <a:ext cx="250627" cy="250627"/>
          </a:xfrm>
          <a:prstGeom prst="rect">
            <a:avLst/>
          </a:prstGeom>
        </p:spPr>
      </p:pic>
      <p:sp>
        <p:nvSpPr>
          <p:cNvPr id="5" name="Text 1"/>
          <p:cNvSpPr/>
          <p:nvPr/>
        </p:nvSpPr>
        <p:spPr>
          <a:xfrm>
            <a:off x="1271230" y="2365534"/>
            <a:ext cx="1814513" cy="708660"/>
          </a:xfrm>
          <a:prstGeom prst="rect">
            <a:avLst/>
          </a:prstGeom>
          <a:noFill/>
          <a:ln/>
        </p:spPr>
        <p:txBody>
          <a:bodyPr wrap="square" lIns="0" tIns="0" rIns="0" bIns="0" rtlCol="0" anchor="t"/>
          <a:lstStyle/>
          <a:p>
            <a:pPr marL="0" indent="0" algn="l">
              <a:lnSpc>
                <a:spcPts val="27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Develop ML Model</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1271230" y="3210282"/>
            <a:ext cx="1814513" cy="1088708"/>
          </a:xfrm>
          <a:prstGeom prst="rect">
            <a:avLst/>
          </a:prstGeom>
          <a:noFill/>
          <a:ln/>
        </p:spPr>
        <p:txBody>
          <a:bodyPr wrap="square" lIns="0" tIns="0" rIns="0" bIns="0" rtlCol="0" anchor="t"/>
          <a:lstStyle/>
          <a:p>
            <a:pPr marL="0" indent="0" algn="l">
              <a:lnSpc>
                <a:spcPts val="2850"/>
              </a:lnSpc>
              <a:buNone/>
            </a:pPr>
            <a:r>
              <a:rPr lang="en-US" sz="1600" dirty="0">
                <a:solidFill>
                  <a:srgbClr val="405449"/>
                </a:solidFill>
                <a:latin typeface="Times New Roman" panose="02020603050405020304" pitchFamily="18" charset="0"/>
                <a:ea typeface="Nobile" pitchFamily="34" charset="-122"/>
                <a:cs typeface="Times New Roman" panose="02020603050405020304" pitchFamily="18" charset="0"/>
              </a:rPr>
              <a:t>For accurate price prediction and insights</a:t>
            </a:r>
            <a:endParaRPr lang="en-US" sz="1600" dirty="0">
              <a:latin typeface="Times New Roman" panose="02020603050405020304" pitchFamily="18" charset="0"/>
              <a:cs typeface="Times New Roman" panose="02020603050405020304" pitchFamily="18" charset="0"/>
            </a:endParaRPr>
          </a:p>
        </p:txBody>
      </p:sp>
      <p:sp>
        <p:nvSpPr>
          <p:cNvPr id="7" name="Shape 3"/>
          <p:cNvSpPr/>
          <p:nvPr/>
        </p:nvSpPr>
        <p:spPr>
          <a:xfrm>
            <a:off x="3296245" y="2235756"/>
            <a:ext cx="510183" cy="589598"/>
          </a:xfrm>
          <a:prstGeom prst="roundRect">
            <a:avLst>
              <a:gd name="adj" fmla="val 10754"/>
            </a:avLst>
          </a:prstGeom>
          <a:solidFill>
            <a:srgbClr val="E5E0DF"/>
          </a:solidFill>
          <a:ln/>
        </p:spPr>
      </p:sp>
      <p:pic>
        <p:nvPicPr>
          <p:cNvPr id="8" name="Image 2" descr="preencoded.png"/>
          <p:cNvPicPr>
            <a:picLocks noChangeAspect="1"/>
          </p:cNvPicPr>
          <p:nvPr/>
        </p:nvPicPr>
        <p:blipFill>
          <a:blip r:embed="rId5"/>
          <a:stretch>
            <a:fillRect/>
          </a:stretch>
        </p:blipFill>
        <p:spPr>
          <a:xfrm>
            <a:off x="3425904" y="2405182"/>
            <a:ext cx="250746" cy="250746"/>
          </a:xfrm>
          <a:prstGeom prst="rect">
            <a:avLst/>
          </a:prstGeom>
        </p:spPr>
      </p:pic>
      <p:sp>
        <p:nvSpPr>
          <p:cNvPr id="9" name="Text 4"/>
          <p:cNvSpPr/>
          <p:nvPr/>
        </p:nvSpPr>
        <p:spPr>
          <a:xfrm>
            <a:off x="3903464" y="2365534"/>
            <a:ext cx="1814513" cy="708660"/>
          </a:xfrm>
          <a:prstGeom prst="rect">
            <a:avLst/>
          </a:prstGeom>
          <a:noFill/>
          <a:ln/>
        </p:spPr>
        <p:txBody>
          <a:bodyPr wrap="square" lIns="0" tIns="0" rIns="0" bIns="0" rtlCol="0" anchor="t"/>
          <a:lstStyle/>
          <a:p>
            <a:pPr marL="0" indent="0" algn="l">
              <a:lnSpc>
                <a:spcPts val="27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Collect &amp; Preprocess</a:t>
            </a:r>
            <a:endParaRPr lang="en-US" sz="2000" dirty="0">
              <a:latin typeface="Times New Roman" panose="02020603050405020304" pitchFamily="18" charset="0"/>
              <a:cs typeface="Times New Roman" panose="02020603050405020304" pitchFamily="18" charset="0"/>
            </a:endParaRPr>
          </a:p>
        </p:txBody>
      </p:sp>
      <p:sp>
        <p:nvSpPr>
          <p:cNvPr id="10" name="Text 5"/>
          <p:cNvSpPr/>
          <p:nvPr/>
        </p:nvSpPr>
        <p:spPr>
          <a:xfrm>
            <a:off x="3903464" y="3210282"/>
            <a:ext cx="1814513" cy="725805"/>
          </a:xfrm>
          <a:prstGeom prst="rect">
            <a:avLst/>
          </a:prstGeom>
          <a:noFill/>
          <a:ln/>
        </p:spPr>
        <p:txBody>
          <a:bodyPr wrap="square" lIns="0" tIns="0" rIns="0" bIns="0" rtlCol="0" anchor="t"/>
          <a:lstStyle/>
          <a:p>
            <a:pPr marL="0" indent="0" algn="l">
              <a:lnSpc>
                <a:spcPts val="2850"/>
              </a:lnSpc>
              <a:buNone/>
            </a:pPr>
            <a:r>
              <a:rPr lang="en-US" sz="1600" dirty="0">
                <a:solidFill>
                  <a:srgbClr val="405449"/>
                </a:solidFill>
                <a:latin typeface="Times New Roman" panose="02020603050405020304" pitchFamily="18" charset="0"/>
                <a:ea typeface="Nobile" pitchFamily="34" charset="-122"/>
                <a:cs typeface="Times New Roman" panose="02020603050405020304" pitchFamily="18" charset="0"/>
              </a:rPr>
              <a:t>Comprehensive tablet dataset</a:t>
            </a:r>
            <a:endParaRPr lang="en-US" sz="16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6058138" y="2405182"/>
            <a:ext cx="250627" cy="250627"/>
          </a:xfrm>
          <a:prstGeom prst="rect">
            <a:avLst/>
          </a:prstGeom>
        </p:spPr>
      </p:pic>
      <p:sp>
        <p:nvSpPr>
          <p:cNvPr id="12" name="Text 6"/>
          <p:cNvSpPr/>
          <p:nvPr/>
        </p:nvSpPr>
        <p:spPr>
          <a:xfrm>
            <a:off x="6535579" y="2365534"/>
            <a:ext cx="1814513" cy="708660"/>
          </a:xfrm>
          <a:prstGeom prst="rect">
            <a:avLst/>
          </a:prstGeom>
          <a:noFill/>
          <a:ln/>
        </p:spPr>
        <p:txBody>
          <a:bodyPr wrap="square" lIns="0" tIns="0" rIns="0" bIns="0" rtlCol="0" anchor="t"/>
          <a:lstStyle/>
          <a:p>
            <a:pPr marL="0" indent="0" algn="l">
              <a:lnSpc>
                <a:spcPts val="27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Sentiment Analysis</a:t>
            </a:r>
            <a:endParaRPr lang="en-US" sz="2000" dirty="0">
              <a:latin typeface="Times New Roman" panose="02020603050405020304" pitchFamily="18" charset="0"/>
              <a:cs typeface="Times New Roman" panose="02020603050405020304" pitchFamily="18" charset="0"/>
            </a:endParaRPr>
          </a:p>
        </p:txBody>
      </p:sp>
      <p:sp>
        <p:nvSpPr>
          <p:cNvPr id="13" name="Text 7"/>
          <p:cNvSpPr/>
          <p:nvPr/>
        </p:nvSpPr>
        <p:spPr>
          <a:xfrm>
            <a:off x="6535579" y="3210282"/>
            <a:ext cx="1814513" cy="1088708"/>
          </a:xfrm>
          <a:prstGeom prst="rect">
            <a:avLst/>
          </a:prstGeom>
          <a:noFill/>
          <a:ln/>
        </p:spPr>
        <p:txBody>
          <a:bodyPr wrap="square" lIns="0" tIns="0" rIns="0" bIns="0" rtlCol="0" anchor="t"/>
          <a:lstStyle/>
          <a:p>
            <a:pPr marL="0" indent="0" algn="l">
              <a:lnSpc>
                <a:spcPts val="2850"/>
              </a:lnSpc>
              <a:buNone/>
            </a:pPr>
            <a:r>
              <a:rPr lang="en-US" sz="1600" dirty="0">
                <a:solidFill>
                  <a:srgbClr val="405449"/>
                </a:solidFill>
                <a:latin typeface="Times New Roman" panose="02020603050405020304" pitchFamily="18" charset="0"/>
                <a:ea typeface="Nobile" pitchFamily="34" charset="-122"/>
                <a:cs typeface="Times New Roman" panose="02020603050405020304" pitchFamily="18" charset="0"/>
              </a:rPr>
              <a:t>Identify key satisfaction factors</a:t>
            </a:r>
            <a:endParaRPr lang="en-US" sz="16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793790" y="5019080"/>
            <a:ext cx="250627" cy="250627"/>
          </a:xfrm>
          <a:prstGeom prst="rect">
            <a:avLst/>
          </a:prstGeom>
        </p:spPr>
      </p:pic>
      <p:sp>
        <p:nvSpPr>
          <p:cNvPr id="15" name="Text 8"/>
          <p:cNvSpPr/>
          <p:nvPr/>
        </p:nvSpPr>
        <p:spPr>
          <a:xfrm>
            <a:off x="1271230" y="4979432"/>
            <a:ext cx="1814513" cy="708660"/>
          </a:xfrm>
          <a:prstGeom prst="rect">
            <a:avLst/>
          </a:prstGeom>
          <a:noFill/>
          <a:ln/>
        </p:spPr>
        <p:txBody>
          <a:bodyPr wrap="square" lIns="0" tIns="0" rIns="0" bIns="0" rtlCol="0" anchor="t"/>
          <a:lstStyle/>
          <a:p>
            <a:pPr marL="0" indent="0" algn="l">
              <a:lnSpc>
                <a:spcPts val="2750"/>
              </a:lnSpc>
              <a:buNone/>
            </a:pPr>
            <a:r>
              <a:rPr lang="en-US" sz="2000" b="1" dirty="0">
                <a:solidFill>
                  <a:srgbClr val="405449"/>
                </a:solidFill>
                <a:latin typeface="Times New Roman" panose="02020603050405020304" pitchFamily="18" charset="0"/>
                <a:ea typeface="Fraunces Extra Bold" pitchFamily="34" charset="-122"/>
                <a:cs typeface="Times New Roman" panose="02020603050405020304" pitchFamily="18" charset="0"/>
              </a:rPr>
              <a:t>Provide Insights</a:t>
            </a:r>
            <a:endParaRPr lang="en-US" sz="2000" dirty="0">
              <a:latin typeface="Times New Roman" panose="02020603050405020304" pitchFamily="18" charset="0"/>
              <a:cs typeface="Times New Roman" panose="02020603050405020304" pitchFamily="18" charset="0"/>
            </a:endParaRPr>
          </a:p>
        </p:txBody>
      </p:sp>
      <p:sp>
        <p:nvSpPr>
          <p:cNvPr id="16" name="Text 9"/>
          <p:cNvSpPr/>
          <p:nvPr/>
        </p:nvSpPr>
        <p:spPr>
          <a:xfrm>
            <a:off x="1271230" y="5824180"/>
            <a:ext cx="1814513" cy="1088708"/>
          </a:xfrm>
          <a:prstGeom prst="rect">
            <a:avLst/>
          </a:prstGeom>
          <a:noFill/>
          <a:ln/>
        </p:spPr>
        <p:txBody>
          <a:bodyPr wrap="square" lIns="0" tIns="0" rIns="0" bIns="0" rtlCol="0" anchor="t"/>
          <a:lstStyle/>
          <a:p>
            <a:pPr marL="0" indent="0" algn="l">
              <a:lnSpc>
                <a:spcPts val="2850"/>
              </a:lnSpc>
              <a:buNone/>
            </a:pPr>
            <a:r>
              <a:rPr lang="en-US" sz="1600" dirty="0">
                <a:solidFill>
                  <a:srgbClr val="405449"/>
                </a:solidFill>
                <a:latin typeface="Times New Roman" panose="02020603050405020304" pitchFamily="18" charset="0"/>
                <a:ea typeface="Nobile" pitchFamily="34" charset="-122"/>
                <a:cs typeface="Times New Roman" panose="02020603050405020304" pitchFamily="18" charset="0"/>
              </a:rPr>
              <a:t>For optimized pricing strategies</a:t>
            </a:r>
            <a:endParaRPr lang="en-US"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848F970-6CDF-4832-7C74-D203CC8E32A4}"/>
              </a:ext>
            </a:extLst>
          </p:cNvPr>
          <p:cNvSpPr txBox="1"/>
          <p:nvPr/>
        </p:nvSpPr>
        <p:spPr>
          <a:xfrm>
            <a:off x="602165" y="657403"/>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Aim &amp; Objectives(2/2):</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DEAAD-3A1E-E649-C357-A364D5C27093}"/>
              </a:ext>
            </a:extLst>
          </p:cNvPr>
          <p:cNvSpPr txBox="1"/>
          <p:nvPr/>
        </p:nvSpPr>
        <p:spPr>
          <a:xfrm>
            <a:off x="5642518" y="211922"/>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Project Plan</a:t>
            </a:r>
            <a:endParaRPr lang="en-IN" b="1"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47CD211C-E3E3-AD2C-0B00-C174EDA33071}"/>
              </a:ext>
            </a:extLst>
          </p:cNvPr>
          <p:cNvPicPr>
            <a:picLocks noChangeAspect="1"/>
          </p:cNvPicPr>
          <p:nvPr/>
        </p:nvPicPr>
        <p:blipFill>
          <a:blip r:embed="rId2"/>
          <a:stretch>
            <a:fillRect/>
          </a:stretch>
        </p:blipFill>
        <p:spPr>
          <a:xfrm>
            <a:off x="0" y="0"/>
            <a:ext cx="5486400" cy="8229600"/>
          </a:xfrm>
          <a:prstGeom prst="rect">
            <a:avLst/>
          </a:prstGeom>
        </p:spPr>
      </p:pic>
      <p:sp>
        <p:nvSpPr>
          <p:cNvPr id="5" name="Text 0">
            <a:extLst>
              <a:ext uri="{FF2B5EF4-FFF2-40B4-BE49-F238E27FC236}">
                <a16:creationId xmlns:a16="http://schemas.microsoft.com/office/drawing/2014/main" id="{46129470-C597-14EE-67DD-BE24A44ED8D4}"/>
              </a:ext>
            </a:extLst>
          </p:cNvPr>
          <p:cNvSpPr/>
          <p:nvPr/>
        </p:nvSpPr>
        <p:spPr>
          <a:xfrm>
            <a:off x="6138624" y="660440"/>
            <a:ext cx="4659273" cy="582335"/>
          </a:xfrm>
          <a:prstGeom prst="rect">
            <a:avLst/>
          </a:prstGeom>
          <a:noFill/>
          <a:ln/>
        </p:spPr>
        <p:txBody>
          <a:bodyPr wrap="none" lIns="0" tIns="0" rIns="0" bIns="0" rtlCol="0" anchor="t"/>
          <a:lstStyle/>
          <a:p>
            <a:pPr marL="0" indent="0" algn="l">
              <a:lnSpc>
                <a:spcPts val="4550"/>
              </a:lnSpc>
              <a:buNone/>
            </a:pPr>
            <a:r>
              <a:rPr lang="en-US" sz="3650" dirty="0">
                <a:solidFill>
                  <a:srgbClr val="312F2B"/>
                </a:solidFill>
                <a:latin typeface="Times New Roman" panose="02020603050405020304" pitchFamily="18" charset="0"/>
                <a:ea typeface="Gelasio" pitchFamily="34" charset="-122"/>
                <a:cs typeface="Times New Roman" panose="02020603050405020304" pitchFamily="18" charset="0"/>
              </a:rPr>
              <a:t>Project Plan</a:t>
            </a:r>
            <a:endParaRPr lang="en-US" sz="3650" dirty="0">
              <a:latin typeface="Times New Roman" panose="02020603050405020304" pitchFamily="18" charset="0"/>
              <a:cs typeface="Times New Roman" panose="02020603050405020304" pitchFamily="18" charset="0"/>
            </a:endParaRPr>
          </a:p>
        </p:txBody>
      </p:sp>
      <p:sp>
        <p:nvSpPr>
          <p:cNvPr id="6" name="Shape 1">
            <a:extLst>
              <a:ext uri="{FF2B5EF4-FFF2-40B4-BE49-F238E27FC236}">
                <a16:creationId xmlns:a16="http://schemas.microsoft.com/office/drawing/2014/main" id="{1DC38B01-ABD3-C25F-ED75-96F184B84068}"/>
              </a:ext>
            </a:extLst>
          </p:cNvPr>
          <p:cNvSpPr/>
          <p:nvPr/>
        </p:nvSpPr>
        <p:spPr>
          <a:xfrm>
            <a:off x="6348174" y="1522214"/>
            <a:ext cx="22860" cy="6046827"/>
          </a:xfrm>
          <a:prstGeom prst="roundRect">
            <a:avLst>
              <a:gd name="adj" fmla="val 342416"/>
            </a:avLst>
          </a:prstGeom>
          <a:solidFill>
            <a:srgbClr val="CECEC9"/>
          </a:solidFill>
          <a:ln/>
        </p:spPr>
      </p:sp>
      <p:sp>
        <p:nvSpPr>
          <p:cNvPr id="7" name="Shape 2">
            <a:extLst>
              <a:ext uri="{FF2B5EF4-FFF2-40B4-BE49-F238E27FC236}">
                <a16:creationId xmlns:a16="http://schemas.microsoft.com/office/drawing/2014/main" id="{A64E5E00-789A-0AF0-A1A7-EFC9ECAA4BF0}"/>
              </a:ext>
            </a:extLst>
          </p:cNvPr>
          <p:cNvSpPr/>
          <p:nvPr/>
        </p:nvSpPr>
        <p:spPr>
          <a:xfrm>
            <a:off x="6534924" y="1929884"/>
            <a:ext cx="558998" cy="22860"/>
          </a:xfrm>
          <a:prstGeom prst="roundRect">
            <a:avLst>
              <a:gd name="adj" fmla="val 342416"/>
            </a:avLst>
          </a:prstGeom>
          <a:solidFill>
            <a:srgbClr val="CECEC9"/>
          </a:solidFill>
          <a:ln/>
        </p:spPr>
      </p:sp>
      <p:sp>
        <p:nvSpPr>
          <p:cNvPr id="8" name="Shape 3">
            <a:extLst>
              <a:ext uri="{FF2B5EF4-FFF2-40B4-BE49-F238E27FC236}">
                <a16:creationId xmlns:a16="http://schemas.microsoft.com/office/drawing/2014/main" id="{3F4FC0C3-5267-EF01-3B97-CC66D6035646}"/>
              </a:ext>
            </a:extLst>
          </p:cNvPr>
          <p:cNvSpPr/>
          <p:nvPr/>
        </p:nvSpPr>
        <p:spPr>
          <a:xfrm>
            <a:off x="6138565" y="1731764"/>
            <a:ext cx="419219" cy="419219"/>
          </a:xfrm>
          <a:prstGeom prst="roundRect">
            <a:avLst>
              <a:gd name="adj" fmla="val 18672"/>
            </a:avLst>
          </a:prstGeom>
          <a:solidFill>
            <a:srgbClr val="E8E8E3"/>
          </a:solidFill>
          <a:ln w="7620">
            <a:solidFill>
              <a:srgbClr val="CECEC9"/>
            </a:solidFill>
            <a:prstDash val="solid"/>
          </a:ln>
        </p:spPr>
      </p:sp>
      <p:sp>
        <p:nvSpPr>
          <p:cNvPr id="9" name="Text 4">
            <a:extLst>
              <a:ext uri="{FF2B5EF4-FFF2-40B4-BE49-F238E27FC236}">
                <a16:creationId xmlns:a16="http://schemas.microsoft.com/office/drawing/2014/main" id="{6516488A-EAE3-664F-0233-783A5154C51D}"/>
              </a:ext>
            </a:extLst>
          </p:cNvPr>
          <p:cNvSpPr/>
          <p:nvPr/>
        </p:nvSpPr>
        <p:spPr>
          <a:xfrm>
            <a:off x="6208395" y="1766649"/>
            <a:ext cx="279440" cy="349329"/>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Times New Roman" panose="02020603050405020304" pitchFamily="18" charset="0"/>
                <a:ea typeface="Gelasio" pitchFamily="34" charset="-122"/>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p:txBody>
      </p:sp>
      <p:sp>
        <p:nvSpPr>
          <p:cNvPr id="10" name="Text 5">
            <a:extLst>
              <a:ext uri="{FF2B5EF4-FFF2-40B4-BE49-F238E27FC236}">
                <a16:creationId xmlns:a16="http://schemas.microsoft.com/office/drawing/2014/main" id="{F9ECEE83-0A25-A1DA-DDBE-58AB56A61763}"/>
              </a:ext>
            </a:extLst>
          </p:cNvPr>
          <p:cNvSpPr/>
          <p:nvPr/>
        </p:nvSpPr>
        <p:spPr>
          <a:xfrm>
            <a:off x="7280077" y="1708547"/>
            <a:ext cx="3759518"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Phase 1: Data Collection (Weeks 1-2)</a:t>
            </a:r>
            <a:endParaRPr lang="en-US" sz="1800"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272F2260-AFA0-48A1-2CF8-B1109F67E45C}"/>
              </a:ext>
            </a:extLst>
          </p:cNvPr>
          <p:cNvSpPr/>
          <p:nvPr/>
        </p:nvSpPr>
        <p:spPr>
          <a:xfrm>
            <a:off x="7280077" y="2111573"/>
            <a:ext cx="6698099" cy="59626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Collect tablet price data and customer reviews from online sources. Clean and preprocess the data, handling missing values and outliers.</a:t>
            </a:r>
            <a:endParaRPr lang="en-US" sz="1450" dirty="0">
              <a:latin typeface="Times New Roman" panose="02020603050405020304" pitchFamily="18" charset="0"/>
              <a:cs typeface="Times New Roman" panose="02020603050405020304" pitchFamily="18" charset="0"/>
            </a:endParaRPr>
          </a:p>
        </p:txBody>
      </p:sp>
      <p:sp>
        <p:nvSpPr>
          <p:cNvPr id="12" name="Shape 7">
            <a:extLst>
              <a:ext uri="{FF2B5EF4-FFF2-40B4-BE49-F238E27FC236}">
                <a16:creationId xmlns:a16="http://schemas.microsoft.com/office/drawing/2014/main" id="{06D6376C-0A2A-36F3-B260-4C4A5BAA77BE}"/>
              </a:ext>
            </a:extLst>
          </p:cNvPr>
          <p:cNvSpPr/>
          <p:nvPr/>
        </p:nvSpPr>
        <p:spPr>
          <a:xfrm>
            <a:off x="6534924" y="3488174"/>
            <a:ext cx="558998" cy="22860"/>
          </a:xfrm>
          <a:prstGeom prst="roundRect">
            <a:avLst>
              <a:gd name="adj" fmla="val 342416"/>
            </a:avLst>
          </a:prstGeom>
          <a:solidFill>
            <a:srgbClr val="CECEC9"/>
          </a:solidFill>
          <a:ln/>
        </p:spPr>
      </p:sp>
      <p:sp>
        <p:nvSpPr>
          <p:cNvPr id="13" name="Shape 8">
            <a:extLst>
              <a:ext uri="{FF2B5EF4-FFF2-40B4-BE49-F238E27FC236}">
                <a16:creationId xmlns:a16="http://schemas.microsoft.com/office/drawing/2014/main" id="{076F2474-C540-C105-F1D6-F1EDCD13535C}"/>
              </a:ext>
            </a:extLst>
          </p:cNvPr>
          <p:cNvSpPr/>
          <p:nvPr/>
        </p:nvSpPr>
        <p:spPr>
          <a:xfrm>
            <a:off x="6138565" y="3290054"/>
            <a:ext cx="419219" cy="419219"/>
          </a:xfrm>
          <a:prstGeom prst="roundRect">
            <a:avLst>
              <a:gd name="adj" fmla="val 18672"/>
            </a:avLst>
          </a:prstGeom>
          <a:solidFill>
            <a:srgbClr val="E8E8E3"/>
          </a:solidFill>
          <a:ln w="7620">
            <a:solidFill>
              <a:srgbClr val="CECEC9"/>
            </a:solidFill>
            <a:prstDash val="solid"/>
          </a:ln>
        </p:spPr>
      </p:sp>
      <p:sp>
        <p:nvSpPr>
          <p:cNvPr id="14" name="Text 9">
            <a:extLst>
              <a:ext uri="{FF2B5EF4-FFF2-40B4-BE49-F238E27FC236}">
                <a16:creationId xmlns:a16="http://schemas.microsoft.com/office/drawing/2014/main" id="{9456CDBD-B9D8-73C5-5A5C-6E9F6508902C}"/>
              </a:ext>
            </a:extLst>
          </p:cNvPr>
          <p:cNvSpPr/>
          <p:nvPr/>
        </p:nvSpPr>
        <p:spPr>
          <a:xfrm>
            <a:off x="6208395" y="3324939"/>
            <a:ext cx="279440" cy="349329"/>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Times New Roman" panose="02020603050405020304" pitchFamily="18" charset="0"/>
                <a:ea typeface="Gelasio" pitchFamily="34" charset="-122"/>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p:txBody>
      </p:sp>
      <p:sp>
        <p:nvSpPr>
          <p:cNvPr id="15" name="Text 10">
            <a:extLst>
              <a:ext uri="{FF2B5EF4-FFF2-40B4-BE49-F238E27FC236}">
                <a16:creationId xmlns:a16="http://schemas.microsoft.com/office/drawing/2014/main" id="{2F818124-139F-0F67-80E7-9DC2EF859A8D}"/>
              </a:ext>
            </a:extLst>
          </p:cNvPr>
          <p:cNvSpPr/>
          <p:nvPr/>
        </p:nvSpPr>
        <p:spPr>
          <a:xfrm>
            <a:off x="7280077" y="3266837"/>
            <a:ext cx="4322088"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Phase 2: Model Development (Weeks 3-4)</a:t>
            </a:r>
            <a:endParaRPr lang="en-US" sz="1800" dirty="0">
              <a:latin typeface="Times New Roman" panose="02020603050405020304" pitchFamily="18" charset="0"/>
              <a:cs typeface="Times New Roman" panose="02020603050405020304" pitchFamily="18" charset="0"/>
            </a:endParaRPr>
          </a:p>
        </p:txBody>
      </p:sp>
      <p:sp>
        <p:nvSpPr>
          <p:cNvPr id="16" name="Text 11">
            <a:extLst>
              <a:ext uri="{FF2B5EF4-FFF2-40B4-BE49-F238E27FC236}">
                <a16:creationId xmlns:a16="http://schemas.microsoft.com/office/drawing/2014/main" id="{633DF0CB-364B-7193-31F3-77A0821AF6D3}"/>
              </a:ext>
            </a:extLst>
          </p:cNvPr>
          <p:cNvSpPr/>
          <p:nvPr/>
        </p:nvSpPr>
        <p:spPr>
          <a:xfrm>
            <a:off x="7280077" y="3669863"/>
            <a:ext cx="6698099" cy="59626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Implement machine learning models for price prediction (Random Forest, Logistic Regression, XGBoost). Develop a sentiment analysis model using NLP techniques.</a:t>
            </a:r>
            <a:endParaRPr lang="en-US" sz="1450" dirty="0">
              <a:latin typeface="Times New Roman" panose="02020603050405020304" pitchFamily="18" charset="0"/>
              <a:cs typeface="Times New Roman" panose="02020603050405020304" pitchFamily="18" charset="0"/>
            </a:endParaRPr>
          </a:p>
        </p:txBody>
      </p:sp>
      <p:sp>
        <p:nvSpPr>
          <p:cNvPr id="17" name="Shape 12">
            <a:extLst>
              <a:ext uri="{FF2B5EF4-FFF2-40B4-BE49-F238E27FC236}">
                <a16:creationId xmlns:a16="http://schemas.microsoft.com/office/drawing/2014/main" id="{37696F05-F569-B320-9455-AD71E789F484}"/>
              </a:ext>
            </a:extLst>
          </p:cNvPr>
          <p:cNvSpPr/>
          <p:nvPr/>
        </p:nvSpPr>
        <p:spPr>
          <a:xfrm>
            <a:off x="6534924" y="5046464"/>
            <a:ext cx="558998" cy="22860"/>
          </a:xfrm>
          <a:prstGeom prst="roundRect">
            <a:avLst>
              <a:gd name="adj" fmla="val 342416"/>
            </a:avLst>
          </a:prstGeom>
          <a:solidFill>
            <a:srgbClr val="CECEC9"/>
          </a:solidFill>
          <a:ln/>
        </p:spPr>
      </p:sp>
      <p:sp>
        <p:nvSpPr>
          <p:cNvPr id="18" name="Shape 13">
            <a:extLst>
              <a:ext uri="{FF2B5EF4-FFF2-40B4-BE49-F238E27FC236}">
                <a16:creationId xmlns:a16="http://schemas.microsoft.com/office/drawing/2014/main" id="{26345057-BC77-0049-1AAB-70BAF8DC623F}"/>
              </a:ext>
            </a:extLst>
          </p:cNvPr>
          <p:cNvSpPr/>
          <p:nvPr/>
        </p:nvSpPr>
        <p:spPr>
          <a:xfrm>
            <a:off x="6138565" y="4848344"/>
            <a:ext cx="419219" cy="419219"/>
          </a:xfrm>
          <a:prstGeom prst="roundRect">
            <a:avLst>
              <a:gd name="adj" fmla="val 18672"/>
            </a:avLst>
          </a:prstGeom>
          <a:solidFill>
            <a:srgbClr val="E8E8E3"/>
          </a:solidFill>
          <a:ln w="7620">
            <a:solidFill>
              <a:srgbClr val="CECEC9"/>
            </a:solidFill>
            <a:prstDash val="solid"/>
          </a:ln>
        </p:spPr>
      </p:sp>
      <p:sp>
        <p:nvSpPr>
          <p:cNvPr id="19" name="Text 14">
            <a:extLst>
              <a:ext uri="{FF2B5EF4-FFF2-40B4-BE49-F238E27FC236}">
                <a16:creationId xmlns:a16="http://schemas.microsoft.com/office/drawing/2014/main" id="{E18B9C75-8F15-8086-ACA0-3CEE029FA6C0}"/>
              </a:ext>
            </a:extLst>
          </p:cNvPr>
          <p:cNvSpPr/>
          <p:nvPr/>
        </p:nvSpPr>
        <p:spPr>
          <a:xfrm>
            <a:off x="6208395" y="4883229"/>
            <a:ext cx="279440" cy="349329"/>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Times New Roman" panose="02020603050405020304" pitchFamily="18" charset="0"/>
                <a:ea typeface="Gelasio" pitchFamily="34" charset="-122"/>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p:txBody>
      </p:sp>
      <p:sp>
        <p:nvSpPr>
          <p:cNvPr id="20" name="Text 15">
            <a:extLst>
              <a:ext uri="{FF2B5EF4-FFF2-40B4-BE49-F238E27FC236}">
                <a16:creationId xmlns:a16="http://schemas.microsoft.com/office/drawing/2014/main" id="{CCF2B27E-D353-9679-C865-B054E5554A92}"/>
              </a:ext>
            </a:extLst>
          </p:cNvPr>
          <p:cNvSpPr/>
          <p:nvPr/>
        </p:nvSpPr>
        <p:spPr>
          <a:xfrm>
            <a:off x="7280077" y="4825127"/>
            <a:ext cx="3343394"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Phase 3: Evaluation (Weeks 5-6)</a:t>
            </a:r>
            <a:endParaRPr lang="en-US" sz="1800" dirty="0">
              <a:latin typeface="Times New Roman" panose="02020603050405020304" pitchFamily="18" charset="0"/>
              <a:cs typeface="Times New Roman" panose="02020603050405020304" pitchFamily="18" charset="0"/>
            </a:endParaRPr>
          </a:p>
        </p:txBody>
      </p:sp>
      <p:sp>
        <p:nvSpPr>
          <p:cNvPr id="21" name="Text 16">
            <a:extLst>
              <a:ext uri="{FF2B5EF4-FFF2-40B4-BE49-F238E27FC236}">
                <a16:creationId xmlns:a16="http://schemas.microsoft.com/office/drawing/2014/main" id="{AD2B1F2B-C05C-E694-3A72-210FD37A8279}"/>
              </a:ext>
            </a:extLst>
          </p:cNvPr>
          <p:cNvSpPr/>
          <p:nvPr/>
        </p:nvSpPr>
        <p:spPr>
          <a:xfrm>
            <a:off x="7280077" y="5228153"/>
            <a:ext cx="6698099" cy="59626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Evaluate the performance of the models using appropriate metrics. Refine the models based on the evaluation results.</a:t>
            </a:r>
            <a:endParaRPr lang="en-US" sz="1450" dirty="0">
              <a:latin typeface="Times New Roman" panose="02020603050405020304" pitchFamily="18" charset="0"/>
              <a:cs typeface="Times New Roman" panose="02020603050405020304" pitchFamily="18" charset="0"/>
            </a:endParaRPr>
          </a:p>
        </p:txBody>
      </p:sp>
      <p:sp>
        <p:nvSpPr>
          <p:cNvPr id="22" name="Shape 17">
            <a:extLst>
              <a:ext uri="{FF2B5EF4-FFF2-40B4-BE49-F238E27FC236}">
                <a16:creationId xmlns:a16="http://schemas.microsoft.com/office/drawing/2014/main" id="{51D3E3F8-38AA-2F2F-98FA-CE1F4974B078}"/>
              </a:ext>
            </a:extLst>
          </p:cNvPr>
          <p:cNvSpPr/>
          <p:nvPr/>
        </p:nvSpPr>
        <p:spPr>
          <a:xfrm>
            <a:off x="6534924" y="6604754"/>
            <a:ext cx="558998" cy="22860"/>
          </a:xfrm>
          <a:prstGeom prst="roundRect">
            <a:avLst>
              <a:gd name="adj" fmla="val 342416"/>
            </a:avLst>
          </a:prstGeom>
          <a:solidFill>
            <a:srgbClr val="CECEC9"/>
          </a:solidFill>
          <a:ln/>
        </p:spPr>
      </p:sp>
      <p:sp>
        <p:nvSpPr>
          <p:cNvPr id="23" name="Shape 18">
            <a:extLst>
              <a:ext uri="{FF2B5EF4-FFF2-40B4-BE49-F238E27FC236}">
                <a16:creationId xmlns:a16="http://schemas.microsoft.com/office/drawing/2014/main" id="{FF504DAE-CE4E-C7C6-97AF-5677241129CF}"/>
              </a:ext>
            </a:extLst>
          </p:cNvPr>
          <p:cNvSpPr/>
          <p:nvPr/>
        </p:nvSpPr>
        <p:spPr>
          <a:xfrm>
            <a:off x="6138565" y="6406634"/>
            <a:ext cx="419219" cy="419219"/>
          </a:xfrm>
          <a:prstGeom prst="roundRect">
            <a:avLst>
              <a:gd name="adj" fmla="val 18672"/>
            </a:avLst>
          </a:prstGeom>
          <a:solidFill>
            <a:srgbClr val="E8E8E3"/>
          </a:solidFill>
          <a:ln w="7620">
            <a:solidFill>
              <a:srgbClr val="CECEC9"/>
            </a:solidFill>
            <a:prstDash val="solid"/>
          </a:ln>
        </p:spPr>
      </p:sp>
      <p:sp>
        <p:nvSpPr>
          <p:cNvPr id="24" name="Text 19">
            <a:extLst>
              <a:ext uri="{FF2B5EF4-FFF2-40B4-BE49-F238E27FC236}">
                <a16:creationId xmlns:a16="http://schemas.microsoft.com/office/drawing/2014/main" id="{4E70753A-62BA-9EB4-BD72-8E32710C2640}"/>
              </a:ext>
            </a:extLst>
          </p:cNvPr>
          <p:cNvSpPr/>
          <p:nvPr/>
        </p:nvSpPr>
        <p:spPr>
          <a:xfrm>
            <a:off x="6208395" y="6441519"/>
            <a:ext cx="279440" cy="349329"/>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Times New Roman" panose="02020603050405020304" pitchFamily="18" charset="0"/>
                <a:ea typeface="Gelasio" pitchFamily="34" charset="-122"/>
                <a:cs typeface="Times New Roman" panose="02020603050405020304" pitchFamily="18" charset="0"/>
              </a:rPr>
              <a:t>4</a:t>
            </a:r>
            <a:endParaRPr lang="en-US" sz="2200" dirty="0">
              <a:latin typeface="Times New Roman" panose="02020603050405020304" pitchFamily="18" charset="0"/>
              <a:cs typeface="Times New Roman" panose="02020603050405020304" pitchFamily="18" charset="0"/>
            </a:endParaRPr>
          </a:p>
        </p:txBody>
      </p:sp>
      <p:sp>
        <p:nvSpPr>
          <p:cNvPr id="25" name="Text 20">
            <a:extLst>
              <a:ext uri="{FF2B5EF4-FFF2-40B4-BE49-F238E27FC236}">
                <a16:creationId xmlns:a16="http://schemas.microsoft.com/office/drawing/2014/main" id="{188B384D-ADDD-943E-C1ED-30D519A6EDE1}"/>
              </a:ext>
            </a:extLst>
          </p:cNvPr>
          <p:cNvSpPr/>
          <p:nvPr/>
        </p:nvSpPr>
        <p:spPr>
          <a:xfrm>
            <a:off x="7280077" y="6383417"/>
            <a:ext cx="2664262" cy="291227"/>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Times New Roman" panose="02020603050405020304" pitchFamily="18" charset="0"/>
                <a:ea typeface="Gelasio" pitchFamily="34" charset="-122"/>
                <a:cs typeface="Times New Roman" panose="02020603050405020304" pitchFamily="18" charset="0"/>
              </a:rPr>
              <a:t>Phase 4: Results (Week 7)</a:t>
            </a:r>
            <a:endParaRPr lang="en-US" sz="1800" dirty="0">
              <a:latin typeface="Times New Roman" panose="02020603050405020304" pitchFamily="18" charset="0"/>
              <a:cs typeface="Times New Roman" panose="02020603050405020304" pitchFamily="18" charset="0"/>
            </a:endParaRPr>
          </a:p>
        </p:txBody>
      </p:sp>
      <p:sp>
        <p:nvSpPr>
          <p:cNvPr id="26" name="Text 21">
            <a:extLst>
              <a:ext uri="{FF2B5EF4-FFF2-40B4-BE49-F238E27FC236}">
                <a16:creationId xmlns:a16="http://schemas.microsoft.com/office/drawing/2014/main" id="{0C28319C-E06C-C016-D51A-4CB3B5A9BC87}"/>
              </a:ext>
            </a:extLst>
          </p:cNvPr>
          <p:cNvSpPr/>
          <p:nvPr/>
        </p:nvSpPr>
        <p:spPr>
          <a:xfrm>
            <a:off x="7280077" y="6786443"/>
            <a:ext cx="6698099" cy="59626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Times New Roman" panose="02020603050405020304" pitchFamily="18" charset="0"/>
                <a:ea typeface="Lato" pitchFamily="34" charset="-122"/>
                <a:cs typeface="Times New Roman" panose="02020603050405020304" pitchFamily="18" charset="0"/>
              </a:rPr>
              <a:t>Analyze the results and provide actionable insights for retailers. Prepare a final report and presentation.</a:t>
            </a:r>
            <a:endParaRPr lang="en-US" sz="14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196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F7047BC-AE65-C43F-61CC-B40F1A5E5621}"/>
              </a:ext>
            </a:extLst>
          </p:cNvPr>
          <p:cNvSpPr/>
          <p:nvPr/>
        </p:nvSpPr>
        <p:spPr>
          <a:xfrm>
            <a:off x="727829" y="868680"/>
            <a:ext cx="5198864" cy="649843"/>
          </a:xfrm>
          <a:prstGeom prst="rect">
            <a:avLst/>
          </a:prstGeom>
          <a:noFill/>
          <a:ln/>
        </p:spPr>
        <p:txBody>
          <a:bodyPr wrap="none" lIns="0" tIns="0" rIns="0" bIns="0" rtlCol="0" anchor="t"/>
          <a:lstStyle/>
          <a:p>
            <a:pPr marL="0" indent="0" algn="l">
              <a:lnSpc>
                <a:spcPts val="5100"/>
              </a:lnSpc>
              <a:buNone/>
            </a:pPr>
            <a:r>
              <a:rPr lang="en-US" sz="4050" b="1" dirty="0">
                <a:solidFill>
                  <a:srgbClr val="312F2B"/>
                </a:solidFill>
                <a:latin typeface="Times New Roman" panose="02020603050405020304" pitchFamily="18" charset="0"/>
                <a:ea typeface="Gelasio" pitchFamily="34" charset="-122"/>
                <a:cs typeface="Times New Roman" panose="02020603050405020304" pitchFamily="18" charset="0"/>
              </a:rPr>
              <a:t>Literature Review</a:t>
            </a:r>
            <a:endParaRPr lang="en-US" sz="4050" b="1"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96511AC3-AEB6-1BED-2A68-8D44B7E22316}"/>
              </a:ext>
            </a:extLst>
          </p:cNvPr>
          <p:cNvSpPr/>
          <p:nvPr/>
        </p:nvSpPr>
        <p:spPr>
          <a:xfrm>
            <a:off x="727829" y="1830348"/>
            <a:ext cx="3740229" cy="2211586"/>
          </a:xfrm>
          <a:prstGeom prst="roundRect">
            <a:avLst>
              <a:gd name="adj" fmla="val 3949"/>
            </a:avLst>
          </a:prstGeom>
          <a:solidFill>
            <a:srgbClr val="E8E8E3"/>
          </a:solidFill>
          <a:ln w="7620">
            <a:solidFill>
              <a:srgbClr val="CECEC9"/>
            </a:solidFill>
            <a:prstDash val="solid"/>
          </a:ln>
        </p:spPr>
      </p:sp>
      <p:sp>
        <p:nvSpPr>
          <p:cNvPr id="4" name="Text 2">
            <a:extLst>
              <a:ext uri="{FF2B5EF4-FFF2-40B4-BE49-F238E27FC236}">
                <a16:creationId xmlns:a16="http://schemas.microsoft.com/office/drawing/2014/main" id="{4D2F79C5-3003-C41A-4E8B-D16664F85928}"/>
              </a:ext>
            </a:extLst>
          </p:cNvPr>
          <p:cNvSpPr/>
          <p:nvPr/>
        </p:nvSpPr>
        <p:spPr>
          <a:xfrm>
            <a:off x="943332" y="2045851"/>
            <a:ext cx="2956560" cy="324802"/>
          </a:xfrm>
          <a:prstGeom prst="rect">
            <a:avLst/>
          </a:prstGeom>
          <a:noFill/>
          <a:ln/>
        </p:spPr>
        <p:txBody>
          <a:bodyPr wrap="none" lIns="0" tIns="0" rIns="0" bIns="0" rtlCol="0" anchor="t"/>
          <a:lstStyle/>
          <a:p>
            <a:pPr marL="0" indent="0" algn="just">
              <a:lnSpc>
                <a:spcPts val="255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Price Prediction Research</a:t>
            </a:r>
            <a:endParaRPr lang="en-US" sz="2000" b="1"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1149FD0B-4EED-66EA-A9A0-BF03D0EDEAC7}"/>
              </a:ext>
            </a:extLst>
          </p:cNvPr>
          <p:cNvSpPr/>
          <p:nvPr/>
        </p:nvSpPr>
        <p:spPr>
          <a:xfrm>
            <a:off x="943332" y="2495312"/>
            <a:ext cx="3309223" cy="1331119"/>
          </a:xfrm>
          <a:prstGeom prst="rect">
            <a:avLst/>
          </a:prstGeom>
          <a:noFill/>
          <a:ln/>
        </p:spPr>
        <p:txBody>
          <a:bodyPr wrap="square" lIns="0" tIns="0" rIns="0" bIns="0" rtlCol="0" anchor="t"/>
          <a:lstStyle/>
          <a:p>
            <a:pPr marL="0" indent="0" algn="just">
              <a:lnSpc>
                <a:spcPts val="2600"/>
              </a:lnSpc>
              <a:buNone/>
            </a:pPr>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Studies have explored various machine learning models for price prediction, including regression models and time series analysis .</a:t>
            </a:r>
            <a:endParaRPr lang="en-US" sz="1600" dirty="0">
              <a:latin typeface="Times New Roman" panose="02020603050405020304" pitchFamily="18" charset="0"/>
              <a:cs typeface="Times New Roman" panose="02020603050405020304" pitchFamily="18" charset="0"/>
            </a:endParaRPr>
          </a:p>
        </p:txBody>
      </p:sp>
      <p:sp>
        <p:nvSpPr>
          <p:cNvPr id="6" name="Shape 4">
            <a:extLst>
              <a:ext uri="{FF2B5EF4-FFF2-40B4-BE49-F238E27FC236}">
                <a16:creationId xmlns:a16="http://schemas.microsoft.com/office/drawing/2014/main" id="{48615784-474F-1942-275B-FB137DDD5B7C}"/>
              </a:ext>
            </a:extLst>
          </p:cNvPr>
          <p:cNvSpPr/>
          <p:nvPr/>
        </p:nvSpPr>
        <p:spPr>
          <a:xfrm>
            <a:off x="4675942" y="1830348"/>
            <a:ext cx="3740229" cy="2211586"/>
          </a:xfrm>
          <a:prstGeom prst="roundRect">
            <a:avLst>
              <a:gd name="adj" fmla="val 3949"/>
            </a:avLst>
          </a:prstGeom>
          <a:solidFill>
            <a:srgbClr val="E8E8E3"/>
          </a:solidFill>
          <a:ln w="7620">
            <a:solidFill>
              <a:srgbClr val="CECEC9"/>
            </a:solidFill>
            <a:prstDash val="solid"/>
          </a:ln>
        </p:spPr>
      </p:sp>
      <p:sp>
        <p:nvSpPr>
          <p:cNvPr id="7" name="Text 5">
            <a:extLst>
              <a:ext uri="{FF2B5EF4-FFF2-40B4-BE49-F238E27FC236}">
                <a16:creationId xmlns:a16="http://schemas.microsoft.com/office/drawing/2014/main" id="{805F73E8-900F-07EB-45E7-10FF2D295FC3}"/>
              </a:ext>
            </a:extLst>
          </p:cNvPr>
          <p:cNvSpPr/>
          <p:nvPr/>
        </p:nvSpPr>
        <p:spPr>
          <a:xfrm>
            <a:off x="4891445" y="2045851"/>
            <a:ext cx="3124557" cy="324802"/>
          </a:xfrm>
          <a:prstGeom prst="rect">
            <a:avLst/>
          </a:prstGeom>
          <a:noFill/>
          <a:ln/>
        </p:spPr>
        <p:txBody>
          <a:bodyPr wrap="none" lIns="0" tIns="0" rIns="0" bIns="0" rtlCol="0" anchor="t"/>
          <a:lstStyle/>
          <a:p>
            <a:pPr marL="0" indent="0" algn="just">
              <a:lnSpc>
                <a:spcPts val="255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Sentiment Analysis Studies</a:t>
            </a:r>
            <a:endParaRPr lang="en-US" sz="2000" b="1"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4AD41E80-0A30-0038-259A-0EDA993740E9}"/>
              </a:ext>
            </a:extLst>
          </p:cNvPr>
          <p:cNvSpPr/>
          <p:nvPr/>
        </p:nvSpPr>
        <p:spPr>
          <a:xfrm>
            <a:off x="4891445" y="2495312"/>
            <a:ext cx="3309223" cy="998339"/>
          </a:xfrm>
          <a:prstGeom prst="rect">
            <a:avLst/>
          </a:prstGeom>
          <a:noFill/>
          <a:ln/>
        </p:spPr>
        <p:txBody>
          <a:bodyPr wrap="square" lIns="0" tIns="0" rIns="0" bIns="0" rtlCol="0" anchor="t"/>
          <a:lstStyle/>
          <a:p>
            <a:pPr marL="0" indent="0" algn="just">
              <a:lnSpc>
                <a:spcPts val="2600"/>
              </a:lnSpc>
              <a:buNone/>
            </a:pPr>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Research has focused on using NLP techniques to analyze customer reviews and extract sentiments.</a:t>
            </a:r>
            <a:endParaRPr lang="en-US" sz="1600" dirty="0">
              <a:latin typeface="Times New Roman" panose="02020603050405020304" pitchFamily="18" charset="0"/>
              <a:cs typeface="Times New Roman" panose="02020603050405020304" pitchFamily="18" charset="0"/>
            </a:endParaRPr>
          </a:p>
        </p:txBody>
      </p:sp>
      <p:sp>
        <p:nvSpPr>
          <p:cNvPr id="9" name="Shape 7">
            <a:extLst>
              <a:ext uri="{FF2B5EF4-FFF2-40B4-BE49-F238E27FC236}">
                <a16:creationId xmlns:a16="http://schemas.microsoft.com/office/drawing/2014/main" id="{99CB455B-F0DD-F2EC-1327-5F45A2AFF0DB}"/>
              </a:ext>
            </a:extLst>
          </p:cNvPr>
          <p:cNvSpPr/>
          <p:nvPr/>
        </p:nvSpPr>
        <p:spPr>
          <a:xfrm>
            <a:off x="727829" y="4249817"/>
            <a:ext cx="7688342" cy="1546027"/>
          </a:xfrm>
          <a:prstGeom prst="roundRect">
            <a:avLst>
              <a:gd name="adj" fmla="val 5649"/>
            </a:avLst>
          </a:prstGeom>
          <a:solidFill>
            <a:srgbClr val="E8E8E3"/>
          </a:solidFill>
          <a:ln w="7620">
            <a:solidFill>
              <a:srgbClr val="CECEC9"/>
            </a:solidFill>
            <a:prstDash val="solid"/>
          </a:ln>
        </p:spPr>
      </p:sp>
      <p:sp>
        <p:nvSpPr>
          <p:cNvPr id="10" name="Text 8">
            <a:extLst>
              <a:ext uri="{FF2B5EF4-FFF2-40B4-BE49-F238E27FC236}">
                <a16:creationId xmlns:a16="http://schemas.microsoft.com/office/drawing/2014/main" id="{C5CEC2B0-51D4-901E-D96B-C642F228321C}"/>
              </a:ext>
            </a:extLst>
          </p:cNvPr>
          <p:cNvSpPr/>
          <p:nvPr/>
        </p:nvSpPr>
        <p:spPr>
          <a:xfrm>
            <a:off x="943332" y="4465320"/>
            <a:ext cx="2599372" cy="324802"/>
          </a:xfrm>
          <a:prstGeom prst="rect">
            <a:avLst/>
          </a:prstGeom>
          <a:noFill/>
          <a:ln/>
        </p:spPr>
        <p:txBody>
          <a:bodyPr wrap="none" lIns="0" tIns="0" rIns="0" bIns="0" rtlCol="0" anchor="t"/>
          <a:lstStyle/>
          <a:p>
            <a:pPr marL="0" indent="0" algn="just">
              <a:lnSpc>
                <a:spcPts val="255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Research Gaps</a:t>
            </a:r>
            <a:endParaRPr lang="en-US" sz="2000" b="1" dirty="0">
              <a:latin typeface="Times New Roman" panose="02020603050405020304" pitchFamily="18" charset="0"/>
              <a:cs typeface="Times New Roman" panose="02020603050405020304" pitchFamily="18" charset="0"/>
            </a:endParaRPr>
          </a:p>
        </p:txBody>
      </p:sp>
      <p:sp>
        <p:nvSpPr>
          <p:cNvPr id="11" name="Text 9">
            <a:extLst>
              <a:ext uri="{FF2B5EF4-FFF2-40B4-BE49-F238E27FC236}">
                <a16:creationId xmlns:a16="http://schemas.microsoft.com/office/drawing/2014/main" id="{905D52A0-90A4-F3E6-B5E0-005EE64A36CA}"/>
              </a:ext>
            </a:extLst>
          </p:cNvPr>
          <p:cNvSpPr/>
          <p:nvPr/>
        </p:nvSpPr>
        <p:spPr>
          <a:xfrm>
            <a:off x="943332" y="4914781"/>
            <a:ext cx="7257336" cy="665559"/>
          </a:xfrm>
          <a:prstGeom prst="rect">
            <a:avLst/>
          </a:prstGeom>
          <a:noFill/>
          <a:ln/>
        </p:spPr>
        <p:txBody>
          <a:bodyPr wrap="square" lIns="0" tIns="0" rIns="0" bIns="0" rtlCol="0" anchor="t"/>
          <a:lstStyle/>
          <a:p>
            <a:pPr marL="0" indent="0" algn="just">
              <a:lnSpc>
                <a:spcPts val="2600"/>
              </a:lnSpc>
              <a:buNone/>
            </a:pPr>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Limited research combines price prediction and sentiment analysis to provide a comprehensive view of the tablet market.</a:t>
            </a:r>
            <a:endParaRPr lang="en-US" sz="1600" dirty="0">
              <a:latin typeface="Times New Roman" panose="02020603050405020304" pitchFamily="18" charset="0"/>
              <a:cs typeface="Times New Roman" panose="02020603050405020304" pitchFamily="18" charset="0"/>
            </a:endParaRPr>
          </a:p>
        </p:txBody>
      </p:sp>
      <p:sp>
        <p:nvSpPr>
          <p:cNvPr id="12" name="Text 10">
            <a:extLst>
              <a:ext uri="{FF2B5EF4-FFF2-40B4-BE49-F238E27FC236}">
                <a16:creationId xmlns:a16="http://schemas.microsoft.com/office/drawing/2014/main" id="{C83BC3B3-9D81-5A71-0221-B3E2E01E930A}"/>
              </a:ext>
            </a:extLst>
          </p:cNvPr>
          <p:cNvSpPr/>
          <p:nvPr/>
        </p:nvSpPr>
        <p:spPr>
          <a:xfrm>
            <a:off x="727829" y="6029682"/>
            <a:ext cx="7688342" cy="1331119"/>
          </a:xfrm>
          <a:prstGeom prst="rect">
            <a:avLst/>
          </a:prstGeom>
          <a:noFill/>
          <a:ln/>
        </p:spPr>
        <p:txBody>
          <a:bodyPr wrap="square" lIns="0" tIns="0" rIns="0" bIns="0" rtlCol="0" anchor="t"/>
          <a:lstStyle/>
          <a:p>
            <a:pPr marL="0" indent="0" algn="just">
              <a:lnSpc>
                <a:spcPts val="2600"/>
              </a:lnSpc>
              <a:buNone/>
            </a:pPr>
            <a:r>
              <a:rPr lang="en-US" sz="1600" dirty="0">
                <a:solidFill>
                  <a:srgbClr val="272525"/>
                </a:solidFill>
                <a:latin typeface="Times New Roman" panose="02020603050405020304" pitchFamily="18" charset="0"/>
                <a:ea typeface="Lato" pitchFamily="34" charset="-122"/>
                <a:cs typeface="Times New Roman" panose="02020603050405020304" pitchFamily="18" charset="0"/>
              </a:rPr>
              <a:t>A significant amount of research has been conducted on price prediction and sentiment analysis in e-commerce. Our work builds upon studies by Zhang et al. (2023), Kumar et al. (2022), and Wang et al. (2024), who have established foundations in machine learning for e-commerce and sentiment analysis of customer reviews.</a:t>
            </a:r>
            <a:endParaRPr lang="en-US" sz="16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C0CD3DE-0364-4161-FC61-A72251B107E0}"/>
              </a:ext>
            </a:extLst>
          </p:cNvPr>
          <p:cNvSpPr txBox="1"/>
          <p:nvPr/>
        </p:nvSpPr>
        <p:spPr>
          <a:xfrm>
            <a:off x="594955" y="382429"/>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Literature Review</a:t>
            </a:r>
            <a:endParaRPr lang="en-IN" dirty="0">
              <a:latin typeface="Times New Roman" panose="02020603050405020304" pitchFamily="18" charset="0"/>
              <a:cs typeface="Times New Roman" panose="02020603050405020304" pitchFamily="18" charset="0"/>
            </a:endParaRPr>
          </a:p>
        </p:txBody>
      </p:sp>
      <p:pic>
        <p:nvPicPr>
          <p:cNvPr id="14" name="Image 0" descr="preencoded.png">
            <a:extLst>
              <a:ext uri="{FF2B5EF4-FFF2-40B4-BE49-F238E27FC236}">
                <a16:creationId xmlns:a16="http://schemas.microsoft.com/office/drawing/2014/main" id="{E76DFB8C-F472-76FC-2804-1E6AB702B115}"/>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428003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90845D-3162-7CE4-6F79-F051957A595C}"/>
              </a:ext>
            </a:extLst>
          </p:cNvPr>
          <p:cNvSpPr txBox="1"/>
          <p:nvPr/>
        </p:nvSpPr>
        <p:spPr>
          <a:xfrm>
            <a:off x="6077416" y="129703"/>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Project Tools and Techniques</a:t>
            </a:r>
            <a:endParaRPr lang="en-IN" dirty="0">
              <a:latin typeface="Times New Roman" panose="02020603050405020304" pitchFamily="18" charset="0"/>
              <a:cs typeface="Times New Roman" panose="02020603050405020304" pitchFamily="18" charset="0"/>
            </a:endParaRPr>
          </a:p>
        </p:txBody>
      </p:sp>
      <p:sp>
        <p:nvSpPr>
          <p:cNvPr id="4" name="Text 0">
            <a:extLst>
              <a:ext uri="{FF2B5EF4-FFF2-40B4-BE49-F238E27FC236}">
                <a16:creationId xmlns:a16="http://schemas.microsoft.com/office/drawing/2014/main" id="{F00ED948-C760-232C-FF08-53BCFA7F61B7}"/>
              </a:ext>
            </a:extLst>
          </p:cNvPr>
          <p:cNvSpPr/>
          <p:nvPr/>
        </p:nvSpPr>
        <p:spPr>
          <a:xfrm>
            <a:off x="6165175" y="616744"/>
            <a:ext cx="6309122" cy="606147"/>
          </a:xfrm>
          <a:prstGeom prst="rect">
            <a:avLst/>
          </a:prstGeom>
          <a:noFill/>
          <a:ln/>
        </p:spPr>
        <p:txBody>
          <a:bodyPr wrap="none" lIns="0" tIns="0" rIns="0" bIns="0" rtlCol="0" anchor="t"/>
          <a:lstStyle/>
          <a:p>
            <a:pPr marL="0" indent="0" algn="just">
              <a:lnSpc>
                <a:spcPts val="4750"/>
              </a:lnSpc>
              <a:buNone/>
            </a:pPr>
            <a:r>
              <a:rPr lang="en-US" sz="3800" dirty="0">
                <a:solidFill>
                  <a:srgbClr val="312F2B"/>
                </a:solidFill>
                <a:latin typeface="Times New Roman" panose="02020603050405020304" pitchFamily="18" charset="0"/>
                <a:ea typeface="Gelasio" pitchFamily="34" charset="-122"/>
                <a:cs typeface="Times New Roman" panose="02020603050405020304" pitchFamily="18" charset="0"/>
              </a:rPr>
              <a:t>Project Tools and Techniques</a:t>
            </a:r>
            <a:endParaRPr lang="en-US" sz="3800" dirty="0">
              <a:latin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6A0AD6ED-C64E-6190-49A3-5DB7FC1A8EFC}"/>
              </a:ext>
            </a:extLst>
          </p:cNvPr>
          <p:cNvPicPr>
            <a:picLocks noChangeAspect="1"/>
          </p:cNvPicPr>
          <p:nvPr/>
        </p:nvPicPr>
        <p:blipFill>
          <a:blip r:embed="rId2"/>
          <a:stretch>
            <a:fillRect/>
          </a:stretch>
        </p:blipFill>
        <p:spPr>
          <a:xfrm>
            <a:off x="6165175" y="1513761"/>
            <a:ext cx="484823" cy="484823"/>
          </a:xfrm>
          <a:prstGeom prst="rect">
            <a:avLst/>
          </a:prstGeom>
        </p:spPr>
      </p:pic>
      <p:sp>
        <p:nvSpPr>
          <p:cNvPr id="6" name="Text 1">
            <a:extLst>
              <a:ext uri="{FF2B5EF4-FFF2-40B4-BE49-F238E27FC236}">
                <a16:creationId xmlns:a16="http://schemas.microsoft.com/office/drawing/2014/main" id="{D7CB9D9F-CBB0-AC24-A3A2-627A4B72C5E6}"/>
              </a:ext>
            </a:extLst>
          </p:cNvPr>
          <p:cNvSpPr/>
          <p:nvPr/>
        </p:nvSpPr>
        <p:spPr>
          <a:xfrm>
            <a:off x="6165175" y="2192536"/>
            <a:ext cx="2401491" cy="303014"/>
          </a:xfrm>
          <a:prstGeom prst="rect">
            <a:avLst/>
          </a:prstGeom>
          <a:noFill/>
          <a:ln/>
        </p:spPr>
        <p:txBody>
          <a:bodyPr wrap="none" lIns="0" tIns="0" rIns="0" bIns="0" rtlCol="0" anchor="t"/>
          <a:lstStyle/>
          <a:p>
            <a:pPr marL="0" indent="0" algn="just">
              <a:lnSpc>
                <a:spcPts val="2350"/>
              </a:lnSpc>
              <a:buNone/>
            </a:pPr>
            <a:r>
              <a:rPr lang="en-US" sz="1900" b="1" dirty="0">
                <a:solidFill>
                  <a:srgbClr val="272525"/>
                </a:solidFill>
                <a:latin typeface="Times New Roman" panose="02020603050405020304" pitchFamily="18" charset="0"/>
                <a:ea typeface="Gelasio" pitchFamily="34" charset="-122"/>
                <a:cs typeface="Times New Roman" panose="02020603050405020304" pitchFamily="18" charset="0"/>
              </a:rPr>
              <a:t>Programming</a:t>
            </a:r>
            <a:endParaRPr lang="en-US" sz="1900" b="1" dirty="0">
              <a:latin typeface="Times New Roman" panose="02020603050405020304" pitchFamily="18" charset="0"/>
              <a:cs typeface="Times New Roman" panose="02020603050405020304" pitchFamily="18" charset="0"/>
            </a:endParaRPr>
          </a:p>
        </p:txBody>
      </p:sp>
      <p:sp>
        <p:nvSpPr>
          <p:cNvPr id="7" name="Text 2">
            <a:extLst>
              <a:ext uri="{FF2B5EF4-FFF2-40B4-BE49-F238E27FC236}">
                <a16:creationId xmlns:a16="http://schemas.microsoft.com/office/drawing/2014/main" id="{FC34F3E6-30FC-7AEB-0405-F58E1DD2AFA0}"/>
              </a:ext>
            </a:extLst>
          </p:cNvPr>
          <p:cNvSpPr/>
          <p:nvPr/>
        </p:nvSpPr>
        <p:spPr>
          <a:xfrm>
            <a:off x="6165175" y="2611874"/>
            <a:ext cx="2401491" cy="1241108"/>
          </a:xfrm>
          <a:prstGeom prst="rect">
            <a:avLst/>
          </a:prstGeom>
          <a:noFill/>
          <a:ln/>
        </p:spPr>
        <p:txBody>
          <a:bodyPr wrap="square" lIns="0" tIns="0" rIns="0" bIns="0" rtlCol="0" anchor="t"/>
          <a:lstStyle/>
          <a:p>
            <a:pPr marL="0" indent="0" algn="just">
              <a:lnSpc>
                <a:spcPts val="2400"/>
              </a:lnSpc>
              <a:buNone/>
            </a:pPr>
            <a:r>
              <a:rPr lang="en-US" sz="1500" b="1" dirty="0">
                <a:solidFill>
                  <a:srgbClr val="272525"/>
                </a:solidFill>
                <a:latin typeface="Times New Roman" panose="02020603050405020304" pitchFamily="18" charset="0"/>
                <a:ea typeface="Lato" pitchFamily="34" charset="-122"/>
                <a:cs typeface="Times New Roman" panose="02020603050405020304" pitchFamily="18" charset="0"/>
              </a:rPr>
              <a:t>Python: </a:t>
            </a:r>
            <a:r>
              <a:rPr lang="en-US" sz="1500" dirty="0">
                <a:solidFill>
                  <a:srgbClr val="272525"/>
                </a:solidFill>
                <a:latin typeface="Times New Roman" panose="02020603050405020304" pitchFamily="18" charset="0"/>
                <a:ea typeface="Lato" pitchFamily="34" charset="-122"/>
                <a:cs typeface="Times New Roman" panose="02020603050405020304" pitchFamily="18" charset="0"/>
              </a:rPr>
              <a:t>A versatile programming language for data analysis and machine learning.</a:t>
            </a:r>
            <a:endParaRPr lang="en-US" sz="1500" dirty="0">
              <a:latin typeface="Times New Roman" panose="02020603050405020304" pitchFamily="18" charset="0"/>
              <a:cs typeface="Times New Roman" panose="02020603050405020304" pitchFamily="18" charset="0"/>
            </a:endParaRPr>
          </a:p>
        </p:txBody>
      </p:sp>
      <p:pic>
        <p:nvPicPr>
          <p:cNvPr id="8" name="Image 2" descr="preencoded.png">
            <a:extLst>
              <a:ext uri="{FF2B5EF4-FFF2-40B4-BE49-F238E27FC236}">
                <a16:creationId xmlns:a16="http://schemas.microsoft.com/office/drawing/2014/main" id="{FD15E8CD-A273-2415-A555-EF9FF56D46D7}"/>
              </a:ext>
            </a:extLst>
          </p:cNvPr>
          <p:cNvPicPr>
            <a:picLocks noChangeAspect="1"/>
          </p:cNvPicPr>
          <p:nvPr/>
        </p:nvPicPr>
        <p:blipFill>
          <a:blip r:embed="rId3"/>
          <a:stretch>
            <a:fillRect/>
          </a:stretch>
        </p:blipFill>
        <p:spPr>
          <a:xfrm>
            <a:off x="8857536" y="1513761"/>
            <a:ext cx="484823" cy="484823"/>
          </a:xfrm>
          <a:prstGeom prst="rect">
            <a:avLst/>
          </a:prstGeom>
        </p:spPr>
      </p:pic>
      <p:sp>
        <p:nvSpPr>
          <p:cNvPr id="9" name="Text 3">
            <a:extLst>
              <a:ext uri="{FF2B5EF4-FFF2-40B4-BE49-F238E27FC236}">
                <a16:creationId xmlns:a16="http://schemas.microsoft.com/office/drawing/2014/main" id="{914D1BA6-129E-04FA-ECF0-A104FBFA1288}"/>
              </a:ext>
            </a:extLst>
          </p:cNvPr>
          <p:cNvSpPr/>
          <p:nvPr/>
        </p:nvSpPr>
        <p:spPr>
          <a:xfrm>
            <a:off x="8857536" y="2192536"/>
            <a:ext cx="2401610" cy="303014"/>
          </a:xfrm>
          <a:prstGeom prst="rect">
            <a:avLst/>
          </a:prstGeom>
          <a:noFill/>
          <a:ln/>
        </p:spPr>
        <p:txBody>
          <a:bodyPr wrap="none" lIns="0" tIns="0" rIns="0" bIns="0" rtlCol="0" anchor="t"/>
          <a:lstStyle/>
          <a:p>
            <a:pPr marL="0" indent="0" algn="just">
              <a:lnSpc>
                <a:spcPts val="2350"/>
              </a:lnSpc>
              <a:buNone/>
            </a:pPr>
            <a:r>
              <a:rPr lang="en-US" sz="1900" b="1" dirty="0">
                <a:solidFill>
                  <a:srgbClr val="272525"/>
                </a:solidFill>
                <a:latin typeface="Times New Roman" panose="02020603050405020304" pitchFamily="18" charset="0"/>
                <a:ea typeface="Gelasio" pitchFamily="34" charset="-122"/>
                <a:cs typeface="Times New Roman" panose="02020603050405020304" pitchFamily="18" charset="0"/>
              </a:rPr>
              <a:t>Algorithms</a:t>
            </a:r>
            <a:endParaRPr lang="en-US" sz="1900" b="1"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4246D643-0947-BA30-65AB-A92E3FCD57C5}"/>
              </a:ext>
            </a:extLst>
          </p:cNvPr>
          <p:cNvSpPr/>
          <p:nvPr/>
        </p:nvSpPr>
        <p:spPr>
          <a:xfrm>
            <a:off x="8857536" y="2611874"/>
            <a:ext cx="2401610" cy="930831"/>
          </a:xfrm>
          <a:prstGeom prst="rect">
            <a:avLst/>
          </a:prstGeom>
          <a:noFill/>
          <a:ln/>
        </p:spPr>
        <p:txBody>
          <a:bodyPr wrap="square" lIns="0" tIns="0" rIns="0" bIns="0" rtlCol="0" anchor="t"/>
          <a:lstStyle/>
          <a:p>
            <a:pPr marL="0" indent="0" algn="just">
              <a:lnSpc>
                <a:spcPts val="2400"/>
              </a:lnSpc>
              <a:buNone/>
            </a:pPr>
            <a:r>
              <a:rPr lang="en-US" sz="1500" dirty="0">
                <a:solidFill>
                  <a:srgbClr val="272525"/>
                </a:solidFill>
                <a:latin typeface="Times New Roman" panose="02020603050405020304" pitchFamily="18" charset="0"/>
                <a:ea typeface="Lato" pitchFamily="34" charset="-122"/>
                <a:cs typeface="Times New Roman" panose="02020603050405020304" pitchFamily="18" charset="0"/>
              </a:rPr>
              <a:t>Random Forest, Logistic Regression, and XGBoost for structured data analysis.</a:t>
            </a:r>
            <a:endParaRPr lang="en-US" sz="1500" dirty="0">
              <a:latin typeface="Times New Roman" panose="02020603050405020304" pitchFamily="18" charset="0"/>
              <a:cs typeface="Times New Roman" panose="02020603050405020304" pitchFamily="18" charset="0"/>
            </a:endParaRPr>
          </a:p>
        </p:txBody>
      </p:sp>
      <p:pic>
        <p:nvPicPr>
          <p:cNvPr id="11" name="Image 3" descr="preencoded.png">
            <a:extLst>
              <a:ext uri="{FF2B5EF4-FFF2-40B4-BE49-F238E27FC236}">
                <a16:creationId xmlns:a16="http://schemas.microsoft.com/office/drawing/2014/main" id="{D96DE99A-C19C-7CB2-72A1-4A3B7DFB25EA}"/>
              </a:ext>
            </a:extLst>
          </p:cNvPr>
          <p:cNvPicPr>
            <a:picLocks noChangeAspect="1"/>
          </p:cNvPicPr>
          <p:nvPr/>
        </p:nvPicPr>
        <p:blipFill>
          <a:blip r:embed="rId4"/>
          <a:stretch>
            <a:fillRect/>
          </a:stretch>
        </p:blipFill>
        <p:spPr>
          <a:xfrm>
            <a:off x="11550015" y="1513761"/>
            <a:ext cx="484823" cy="484823"/>
          </a:xfrm>
          <a:prstGeom prst="rect">
            <a:avLst/>
          </a:prstGeom>
        </p:spPr>
      </p:pic>
      <p:sp>
        <p:nvSpPr>
          <p:cNvPr id="12" name="Text 5">
            <a:extLst>
              <a:ext uri="{FF2B5EF4-FFF2-40B4-BE49-F238E27FC236}">
                <a16:creationId xmlns:a16="http://schemas.microsoft.com/office/drawing/2014/main" id="{25546007-9873-E50D-9748-B759E04CFCCA}"/>
              </a:ext>
            </a:extLst>
          </p:cNvPr>
          <p:cNvSpPr/>
          <p:nvPr/>
        </p:nvSpPr>
        <p:spPr>
          <a:xfrm>
            <a:off x="11550015" y="2192536"/>
            <a:ext cx="2401610" cy="303014"/>
          </a:xfrm>
          <a:prstGeom prst="rect">
            <a:avLst/>
          </a:prstGeom>
          <a:noFill/>
          <a:ln/>
        </p:spPr>
        <p:txBody>
          <a:bodyPr wrap="none" lIns="0" tIns="0" rIns="0" bIns="0" rtlCol="0" anchor="t"/>
          <a:lstStyle/>
          <a:p>
            <a:pPr marL="0" indent="0" algn="just">
              <a:lnSpc>
                <a:spcPts val="2350"/>
              </a:lnSpc>
              <a:buNone/>
            </a:pPr>
            <a:r>
              <a:rPr lang="en-US" sz="1900" b="1" dirty="0">
                <a:solidFill>
                  <a:srgbClr val="272525"/>
                </a:solidFill>
                <a:latin typeface="Times New Roman" panose="02020603050405020304" pitchFamily="18" charset="0"/>
                <a:ea typeface="Gelasio" pitchFamily="34" charset="-122"/>
                <a:cs typeface="Times New Roman" panose="02020603050405020304" pitchFamily="18" charset="0"/>
              </a:rPr>
              <a:t>Datasets</a:t>
            </a:r>
            <a:endParaRPr lang="en-US" sz="1900" b="1" dirty="0">
              <a:latin typeface="Times New Roman" panose="02020603050405020304" pitchFamily="18" charset="0"/>
              <a:cs typeface="Times New Roman" panose="02020603050405020304" pitchFamily="18" charset="0"/>
            </a:endParaRPr>
          </a:p>
        </p:txBody>
      </p:sp>
      <p:sp>
        <p:nvSpPr>
          <p:cNvPr id="13" name="Text 6">
            <a:extLst>
              <a:ext uri="{FF2B5EF4-FFF2-40B4-BE49-F238E27FC236}">
                <a16:creationId xmlns:a16="http://schemas.microsoft.com/office/drawing/2014/main" id="{FDDE0176-DDC0-4F22-FADD-344789F4F08A}"/>
              </a:ext>
            </a:extLst>
          </p:cNvPr>
          <p:cNvSpPr/>
          <p:nvPr/>
        </p:nvSpPr>
        <p:spPr>
          <a:xfrm>
            <a:off x="11550015" y="2611874"/>
            <a:ext cx="2401610" cy="1241108"/>
          </a:xfrm>
          <a:prstGeom prst="rect">
            <a:avLst/>
          </a:prstGeom>
          <a:noFill/>
          <a:ln/>
        </p:spPr>
        <p:txBody>
          <a:bodyPr wrap="square" lIns="0" tIns="0" rIns="0" bIns="0" rtlCol="0" anchor="t"/>
          <a:lstStyle/>
          <a:p>
            <a:pPr marL="0" indent="0" algn="just">
              <a:lnSpc>
                <a:spcPts val="2400"/>
              </a:lnSpc>
              <a:buNone/>
            </a:pPr>
            <a:r>
              <a:rPr lang="en-US" sz="1500" dirty="0">
                <a:solidFill>
                  <a:srgbClr val="272525"/>
                </a:solidFill>
                <a:latin typeface="Times New Roman" panose="02020603050405020304" pitchFamily="18" charset="0"/>
                <a:ea typeface="Lato" pitchFamily="34" charset="-122"/>
                <a:cs typeface="Times New Roman" panose="02020603050405020304" pitchFamily="18" charset="0"/>
              </a:rPr>
              <a:t>Tablet price data and customer reviews from various online retail platforms.</a:t>
            </a:r>
            <a:endParaRPr lang="en-US" sz="1500" dirty="0">
              <a:latin typeface="Times New Roman" panose="02020603050405020304" pitchFamily="18" charset="0"/>
              <a:cs typeface="Times New Roman" panose="02020603050405020304" pitchFamily="18" charset="0"/>
            </a:endParaRPr>
          </a:p>
        </p:txBody>
      </p:sp>
      <p:pic>
        <p:nvPicPr>
          <p:cNvPr id="14" name="Image 4" descr="preencoded.png">
            <a:extLst>
              <a:ext uri="{FF2B5EF4-FFF2-40B4-BE49-F238E27FC236}">
                <a16:creationId xmlns:a16="http://schemas.microsoft.com/office/drawing/2014/main" id="{7C0CFFF3-8F22-F172-AC51-8CEDFACA3613}"/>
              </a:ext>
            </a:extLst>
          </p:cNvPr>
          <p:cNvPicPr>
            <a:picLocks noChangeAspect="1"/>
          </p:cNvPicPr>
          <p:nvPr/>
        </p:nvPicPr>
        <p:blipFill>
          <a:blip r:embed="rId5"/>
          <a:stretch>
            <a:fillRect/>
          </a:stretch>
        </p:blipFill>
        <p:spPr>
          <a:xfrm>
            <a:off x="6165175" y="4434840"/>
            <a:ext cx="484823" cy="484823"/>
          </a:xfrm>
          <a:prstGeom prst="rect">
            <a:avLst/>
          </a:prstGeom>
        </p:spPr>
      </p:pic>
      <p:sp>
        <p:nvSpPr>
          <p:cNvPr id="15" name="Text 7">
            <a:extLst>
              <a:ext uri="{FF2B5EF4-FFF2-40B4-BE49-F238E27FC236}">
                <a16:creationId xmlns:a16="http://schemas.microsoft.com/office/drawing/2014/main" id="{21BB4245-22DD-7678-011E-41FF9C9F3F9F}"/>
              </a:ext>
            </a:extLst>
          </p:cNvPr>
          <p:cNvSpPr/>
          <p:nvPr/>
        </p:nvSpPr>
        <p:spPr>
          <a:xfrm>
            <a:off x="6165175" y="5113615"/>
            <a:ext cx="2401491" cy="303014"/>
          </a:xfrm>
          <a:prstGeom prst="rect">
            <a:avLst/>
          </a:prstGeom>
          <a:noFill/>
          <a:ln/>
        </p:spPr>
        <p:txBody>
          <a:bodyPr wrap="none" lIns="0" tIns="0" rIns="0" bIns="0" rtlCol="0" anchor="t"/>
          <a:lstStyle/>
          <a:p>
            <a:pPr marL="0" indent="0" algn="just">
              <a:lnSpc>
                <a:spcPts val="2350"/>
              </a:lnSpc>
              <a:buNone/>
            </a:pPr>
            <a:r>
              <a:rPr lang="en-US" sz="1900" b="1" dirty="0">
                <a:solidFill>
                  <a:srgbClr val="272525"/>
                </a:solidFill>
                <a:latin typeface="Times New Roman" panose="02020603050405020304" pitchFamily="18" charset="0"/>
                <a:ea typeface="Gelasio" pitchFamily="34" charset="-122"/>
                <a:cs typeface="Times New Roman" panose="02020603050405020304" pitchFamily="18" charset="0"/>
              </a:rPr>
              <a:t>Frameworks</a:t>
            </a:r>
            <a:endParaRPr lang="en-US" sz="1900" b="1" dirty="0">
              <a:latin typeface="Times New Roman" panose="02020603050405020304" pitchFamily="18" charset="0"/>
              <a:cs typeface="Times New Roman" panose="02020603050405020304" pitchFamily="18" charset="0"/>
            </a:endParaRPr>
          </a:p>
        </p:txBody>
      </p:sp>
      <p:sp>
        <p:nvSpPr>
          <p:cNvPr id="16" name="Text 8">
            <a:extLst>
              <a:ext uri="{FF2B5EF4-FFF2-40B4-BE49-F238E27FC236}">
                <a16:creationId xmlns:a16="http://schemas.microsoft.com/office/drawing/2014/main" id="{F10A9B69-7736-B7E4-267B-5806936BC070}"/>
              </a:ext>
            </a:extLst>
          </p:cNvPr>
          <p:cNvSpPr/>
          <p:nvPr/>
        </p:nvSpPr>
        <p:spPr>
          <a:xfrm>
            <a:off x="6165175" y="5532953"/>
            <a:ext cx="2401491" cy="1241108"/>
          </a:xfrm>
          <a:prstGeom prst="rect">
            <a:avLst/>
          </a:prstGeom>
          <a:noFill/>
          <a:ln/>
        </p:spPr>
        <p:txBody>
          <a:bodyPr wrap="square" lIns="0" tIns="0" rIns="0" bIns="0" rtlCol="0" anchor="t"/>
          <a:lstStyle/>
          <a:p>
            <a:pPr marL="0" indent="0" algn="just">
              <a:lnSpc>
                <a:spcPts val="2400"/>
              </a:lnSpc>
              <a:buNone/>
            </a:pPr>
            <a:r>
              <a:rPr lang="en-US" sz="1500" dirty="0">
                <a:solidFill>
                  <a:srgbClr val="272525"/>
                </a:solidFill>
                <a:latin typeface="Times New Roman" panose="02020603050405020304" pitchFamily="18" charset="0"/>
                <a:ea typeface="Lato" pitchFamily="34" charset="-122"/>
                <a:cs typeface="Times New Roman" panose="02020603050405020304" pitchFamily="18" charset="0"/>
              </a:rPr>
              <a:t>Pandas, Scikit-learn, NLTK, Matplotlib, and Seaborn for data manipulation and visualization.</a:t>
            </a:r>
            <a:endParaRPr lang="en-US" sz="1500" dirty="0">
              <a:latin typeface="Times New Roman" panose="02020603050405020304" pitchFamily="18" charset="0"/>
              <a:cs typeface="Times New Roman" panose="02020603050405020304" pitchFamily="18" charset="0"/>
            </a:endParaRPr>
          </a:p>
        </p:txBody>
      </p:sp>
      <p:sp>
        <p:nvSpPr>
          <p:cNvPr id="17" name="Text 9">
            <a:extLst>
              <a:ext uri="{FF2B5EF4-FFF2-40B4-BE49-F238E27FC236}">
                <a16:creationId xmlns:a16="http://schemas.microsoft.com/office/drawing/2014/main" id="{95079914-9C54-4D78-AD09-74F1F8D3C4E3}"/>
              </a:ext>
            </a:extLst>
          </p:cNvPr>
          <p:cNvSpPr/>
          <p:nvPr/>
        </p:nvSpPr>
        <p:spPr>
          <a:xfrm>
            <a:off x="6152574" y="6890385"/>
            <a:ext cx="7786449" cy="620554"/>
          </a:xfrm>
          <a:prstGeom prst="rect">
            <a:avLst/>
          </a:prstGeom>
          <a:noFill/>
          <a:ln/>
        </p:spPr>
        <p:txBody>
          <a:bodyPr wrap="square" lIns="0" tIns="0" rIns="0" bIns="0" rtlCol="0" anchor="t"/>
          <a:lstStyle/>
          <a:p>
            <a:pPr marL="0" indent="0" algn="just">
              <a:lnSpc>
                <a:spcPts val="2400"/>
              </a:lnSpc>
              <a:buNone/>
            </a:pPr>
            <a:r>
              <a:rPr lang="en-US" sz="1500" b="1" dirty="0">
                <a:solidFill>
                  <a:srgbClr val="272525"/>
                </a:solidFill>
                <a:latin typeface="Times New Roman" panose="02020603050405020304" pitchFamily="18" charset="0"/>
                <a:ea typeface="Lato" pitchFamily="34" charset="-122"/>
                <a:cs typeface="Times New Roman" panose="02020603050405020304" pitchFamily="18" charset="0"/>
              </a:rPr>
              <a:t>We utilised Google Colab as our cloud-based IDE for machine learning development, allowing for collaborative work and access to powerful computing resources.</a:t>
            </a:r>
            <a:endParaRPr lang="en-US" sz="1500" b="1" dirty="0">
              <a:latin typeface="Times New Roman" panose="02020603050405020304" pitchFamily="18" charset="0"/>
              <a:cs typeface="Times New Roman" panose="02020603050405020304" pitchFamily="18" charset="0"/>
            </a:endParaRPr>
          </a:p>
        </p:txBody>
      </p:sp>
      <p:pic>
        <p:nvPicPr>
          <p:cNvPr id="18" name="Image 0" descr="preencoded.png">
            <a:extLst>
              <a:ext uri="{FF2B5EF4-FFF2-40B4-BE49-F238E27FC236}">
                <a16:creationId xmlns:a16="http://schemas.microsoft.com/office/drawing/2014/main" id="{542454B9-EEA0-8A43-B3FC-427D41CBC256}"/>
              </a:ext>
            </a:extLst>
          </p:cNvPr>
          <p:cNvPicPr>
            <a:picLocks noChangeAspect="1"/>
          </p:cNvPicPr>
          <p:nvPr/>
        </p:nvPicPr>
        <p:blipFill>
          <a:blip r:embed="rId6"/>
          <a:stretch>
            <a:fillRect/>
          </a:stretch>
        </p:blipFill>
        <p:spPr>
          <a:xfrm>
            <a:off x="0" y="0"/>
            <a:ext cx="5486400" cy="8229600"/>
          </a:xfrm>
          <a:prstGeom prst="rect">
            <a:avLst/>
          </a:prstGeom>
        </p:spPr>
      </p:pic>
    </p:spTree>
    <p:extLst>
      <p:ext uri="{BB962C8B-B14F-4D97-AF65-F5344CB8AC3E}">
        <p14:creationId xmlns:p14="http://schemas.microsoft.com/office/powerpoint/2010/main" val="34692597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BAB57-8BD7-65FA-AA38-97910BDCA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1243969"/>
            <a:ext cx="12222348" cy="574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3273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33708-93FB-6219-AB47-1487ECCD901C}"/>
              </a:ext>
            </a:extLst>
          </p:cNvPr>
          <p:cNvSpPr txBox="1"/>
          <p:nvPr/>
        </p:nvSpPr>
        <p:spPr>
          <a:xfrm>
            <a:off x="680224" y="350460"/>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Experiment (Deployment Processes)</a:t>
            </a:r>
            <a:endParaRPr lang="en-IN" dirty="0">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990ECB15-6D4B-C40C-A2E8-56A04C83D19F}"/>
              </a:ext>
            </a:extLst>
          </p:cNvPr>
          <p:cNvSpPr/>
          <p:nvPr/>
        </p:nvSpPr>
        <p:spPr>
          <a:xfrm>
            <a:off x="793790" y="833199"/>
            <a:ext cx="915412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Experiment (Deployment Processes)</a:t>
            </a:r>
            <a:endParaRPr lang="en-US" sz="445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15AE2CD7-4A95-0BAD-68E4-CE88315AC793}"/>
              </a:ext>
            </a:extLst>
          </p:cNvPr>
          <p:cNvSpPr/>
          <p:nvPr/>
        </p:nvSpPr>
        <p:spPr>
          <a:xfrm>
            <a:off x="793790" y="1995607"/>
            <a:ext cx="170021" cy="853321"/>
          </a:xfrm>
          <a:prstGeom prst="roundRect">
            <a:avLst>
              <a:gd name="adj" fmla="val 56033"/>
            </a:avLst>
          </a:prstGeom>
          <a:solidFill>
            <a:srgbClr val="E8E8E3"/>
          </a:solidFill>
          <a:ln w="7620">
            <a:solidFill>
              <a:srgbClr val="CECEC9"/>
            </a:solidFill>
            <a:prstDash val="solid"/>
          </a:ln>
        </p:spPr>
      </p:sp>
      <p:sp>
        <p:nvSpPr>
          <p:cNvPr id="5" name="Text 2">
            <a:extLst>
              <a:ext uri="{FF2B5EF4-FFF2-40B4-BE49-F238E27FC236}">
                <a16:creationId xmlns:a16="http://schemas.microsoft.com/office/drawing/2014/main" id="{3BFC1589-02D4-CE07-B875-10B6B2ED8897}"/>
              </a:ext>
            </a:extLst>
          </p:cNvPr>
          <p:cNvSpPr/>
          <p:nvPr/>
        </p:nvSpPr>
        <p:spPr>
          <a:xfrm>
            <a:off x="1303973" y="19956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Data Collection</a:t>
            </a:r>
            <a:endParaRPr lang="en-US" sz="2200" b="1"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328DC5AF-0EB2-319F-2547-51AF1D821A59}"/>
              </a:ext>
            </a:extLst>
          </p:cNvPr>
          <p:cNvSpPr/>
          <p:nvPr/>
        </p:nvSpPr>
        <p:spPr>
          <a:xfrm>
            <a:off x="1303973" y="2486025"/>
            <a:ext cx="1253263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Gathered tablet price data and customer reviews from online retail platforms and customer review websites.</a:t>
            </a:r>
            <a:endParaRPr lang="en-US" sz="1750" dirty="0">
              <a:latin typeface="Times New Roman" panose="02020603050405020304" pitchFamily="18" charset="0"/>
              <a:cs typeface="Times New Roman" panose="02020603050405020304" pitchFamily="18" charset="0"/>
            </a:endParaRPr>
          </a:p>
        </p:txBody>
      </p:sp>
      <p:sp>
        <p:nvSpPr>
          <p:cNvPr id="7" name="Shape 4">
            <a:extLst>
              <a:ext uri="{FF2B5EF4-FFF2-40B4-BE49-F238E27FC236}">
                <a16:creationId xmlns:a16="http://schemas.microsoft.com/office/drawing/2014/main" id="{11BB05F7-50BB-BBD9-1A50-8C1EFB741364}"/>
              </a:ext>
            </a:extLst>
          </p:cNvPr>
          <p:cNvSpPr/>
          <p:nvPr/>
        </p:nvSpPr>
        <p:spPr>
          <a:xfrm>
            <a:off x="1133951" y="3075742"/>
            <a:ext cx="170021" cy="853321"/>
          </a:xfrm>
          <a:prstGeom prst="roundRect">
            <a:avLst>
              <a:gd name="adj" fmla="val 56033"/>
            </a:avLst>
          </a:prstGeom>
          <a:solidFill>
            <a:srgbClr val="E8E8E3"/>
          </a:solidFill>
          <a:ln w="7620">
            <a:solidFill>
              <a:srgbClr val="CECEC9"/>
            </a:solidFill>
            <a:prstDash val="solid"/>
          </a:ln>
        </p:spPr>
      </p:sp>
      <p:sp>
        <p:nvSpPr>
          <p:cNvPr id="8" name="Text 5">
            <a:extLst>
              <a:ext uri="{FF2B5EF4-FFF2-40B4-BE49-F238E27FC236}">
                <a16:creationId xmlns:a16="http://schemas.microsoft.com/office/drawing/2014/main" id="{6D9049DA-F2A7-A000-803F-A7F0724E4011}"/>
              </a:ext>
            </a:extLst>
          </p:cNvPr>
          <p:cNvSpPr/>
          <p:nvPr/>
        </p:nvSpPr>
        <p:spPr>
          <a:xfrm>
            <a:off x="1644134" y="30757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Data Preprocessing</a:t>
            </a:r>
            <a:endParaRPr lang="en-US" sz="2200" b="1"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B1079523-3D4A-C9B7-BD8B-C13267FB305A}"/>
              </a:ext>
            </a:extLst>
          </p:cNvPr>
          <p:cNvSpPr/>
          <p:nvPr/>
        </p:nvSpPr>
        <p:spPr>
          <a:xfrm>
            <a:off x="1644134" y="3566160"/>
            <a:ext cx="121924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Cleaned and preprocessed the data to handle missing values and outliers.</a:t>
            </a:r>
            <a:endParaRPr lang="en-US" sz="175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F75751FA-1B6A-9F27-4D1B-086D9A90017D}"/>
              </a:ext>
            </a:extLst>
          </p:cNvPr>
          <p:cNvSpPr/>
          <p:nvPr/>
        </p:nvSpPr>
        <p:spPr>
          <a:xfrm>
            <a:off x="1474232" y="4155877"/>
            <a:ext cx="170021" cy="853321"/>
          </a:xfrm>
          <a:prstGeom prst="roundRect">
            <a:avLst>
              <a:gd name="adj" fmla="val 56033"/>
            </a:avLst>
          </a:prstGeom>
          <a:solidFill>
            <a:srgbClr val="E8E8E3"/>
          </a:solidFill>
          <a:ln w="7620">
            <a:solidFill>
              <a:srgbClr val="CECEC9"/>
            </a:solidFill>
            <a:prstDash val="solid"/>
          </a:ln>
        </p:spPr>
      </p:sp>
      <p:sp>
        <p:nvSpPr>
          <p:cNvPr id="11" name="Text 8">
            <a:extLst>
              <a:ext uri="{FF2B5EF4-FFF2-40B4-BE49-F238E27FC236}">
                <a16:creationId xmlns:a16="http://schemas.microsoft.com/office/drawing/2014/main" id="{A68B7CDE-B3FE-E1BF-4286-A5456AE86A98}"/>
              </a:ext>
            </a:extLst>
          </p:cNvPr>
          <p:cNvSpPr/>
          <p:nvPr/>
        </p:nvSpPr>
        <p:spPr>
          <a:xfrm>
            <a:off x="1984415" y="415587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Model Training</a:t>
            </a:r>
            <a:endParaRPr lang="en-US" sz="2200" b="1"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3A42FEC8-F3D5-C32F-9EFA-83118883D1A6}"/>
              </a:ext>
            </a:extLst>
          </p:cNvPr>
          <p:cNvSpPr/>
          <p:nvPr/>
        </p:nvSpPr>
        <p:spPr>
          <a:xfrm>
            <a:off x="1984415" y="4646295"/>
            <a:ext cx="1185219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Trained machine learning models for price prediction and sentiment analysis.</a:t>
            </a:r>
            <a:endParaRPr lang="en-US" sz="175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B48D00B2-EB32-474B-C7C4-6A12CC2FDD3E}"/>
              </a:ext>
            </a:extLst>
          </p:cNvPr>
          <p:cNvSpPr/>
          <p:nvPr/>
        </p:nvSpPr>
        <p:spPr>
          <a:xfrm>
            <a:off x="1814513" y="5236012"/>
            <a:ext cx="170021" cy="853321"/>
          </a:xfrm>
          <a:prstGeom prst="roundRect">
            <a:avLst>
              <a:gd name="adj" fmla="val 56033"/>
            </a:avLst>
          </a:prstGeom>
          <a:solidFill>
            <a:srgbClr val="E8E8E3"/>
          </a:solidFill>
          <a:ln w="7620">
            <a:solidFill>
              <a:srgbClr val="CECEC9"/>
            </a:solidFill>
            <a:prstDash val="solid"/>
          </a:ln>
        </p:spPr>
      </p:sp>
      <p:sp>
        <p:nvSpPr>
          <p:cNvPr id="14" name="Text 11">
            <a:extLst>
              <a:ext uri="{FF2B5EF4-FFF2-40B4-BE49-F238E27FC236}">
                <a16:creationId xmlns:a16="http://schemas.microsoft.com/office/drawing/2014/main" id="{89D026C0-FBE8-A264-41AA-984F307950BD}"/>
              </a:ext>
            </a:extLst>
          </p:cNvPr>
          <p:cNvSpPr/>
          <p:nvPr/>
        </p:nvSpPr>
        <p:spPr>
          <a:xfrm>
            <a:off x="2324695" y="52360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Model Evaluation</a:t>
            </a:r>
            <a:endParaRPr lang="en-US" sz="2200" b="1"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879BA415-3D98-A4DF-D8A0-BEA804F4A589}"/>
              </a:ext>
            </a:extLst>
          </p:cNvPr>
          <p:cNvSpPr/>
          <p:nvPr/>
        </p:nvSpPr>
        <p:spPr>
          <a:xfrm>
            <a:off x="2324695" y="5726430"/>
            <a:ext cx="1151191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Evaluated the performance of the models using appropriate metrics.</a:t>
            </a:r>
            <a:endParaRPr lang="en-US" sz="1750" dirty="0">
              <a:latin typeface="Times New Roman" panose="02020603050405020304" pitchFamily="18" charset="0"/>
              <a:cs typeface="Times New Roman" panose="02020603050405020304" pitchFamily="18" charset="0"/>
            </a:endParaRPr>
          </a:p>
        </p:txBody>
      </p:sp>
      <p:sp>
        <p:nvSpPr>
          <p:cNvPr id="16" name="Shape 13">
            <a:extLst>
              <a:ext uri="{FF2B5EF4-FFF2-40B4-BE49-F238E27FC236}">
                <a16:creationId xmlns:a16="http://schemas.microsoft.com/office/drawing/2014/main" id="{D11C031D-DDBD-9E77-05D8-E8DBD9E7C2B5}"/>
              </a:ext>
            </a:extLst>
          </p:cNvPr>
          <p:cNvSpPr/>
          <p:nvPr/>
        </p:nvSpPr>
        <p:spPr>
          <a:xfrm>
            <a:off x="1474232" y="6316147"/>
            <a:ext cx="170021" cy="853321"/>
          </a:xfrm>
          <a:prstGeom prst="roundRect">
            <a:avLst>
              <a:gd name="adj" fmla="val 56033"/>
            </a:avLst>
          </a:prstGeom>
          <a:solidFill>
            <a:srgbClr val="E8E8E3"/>
          </a:solidFill>
          <a:ln w="7620">
            <a:solidFill>
              <a:srgbClr val="CECEC9"/>
            </a:solidFill>
            <a:prstDash val="solid"/>
          </a:ln>
        </p:spPr>
      </p:sp>
      <p:sp>
        <p:nvSpPr>
          <p:cNvPr id="17" name="Text 14">
            <a:extLst>
              <a:ext uri="{FF2B5EF4-FFF2-40B4-BE49-F238E27FC236}">
                <a16:creationId xmlns:a16="http://schemas.microsoft.com/office/drawing/2014/main" id="{6483D62A-ED84-9BA6-2019-F631322BC775}"/>
              </a:ext>
            </a:extLst>
          </p:cNvPr>
          <p:cNvSpPr/>
          <p:nvPr/>
        </p:nvSpPr>
        <p:spPr>
          <a:xfrm>
            <a:off x="1984415" y="63161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Deployment</a:t>
            </a:r>
            <a:endParaRPr lang="en-US" sz="2200" b="1" dirty="0">
              <a:latin typeface="Times New Roman" panose="02020603050405020304" pitchFamily="18" charset="0"/>
              <a:cs typeface="Times New Roman" panose="02020603050405020304" pitchFamily="18" charset="0"/>
            </a:endParaRPr>
          </a:p>
        </p:txBody>
      </p:sp>
      <p:sp>
        <p:nvSpPr>
          <p:cNvPr id="18" name="Text 15">
            <a:extLst>
              <a:ext uri="{FF2B5EF4-FFF2-40B4-BE49-F238E27FC236}">
                <a16:creationId xmlns:a16="http://schemas.microsoft.com/office/drawing/2014/main" id="{6E2DB341-33B6-02F9-E1C4-52153A4A9112}"/>
              </a:ext>
            </a:extLst>
          </p:cNvPr>
          <p:cNvSpPr/>
          <p:nvPr/>
        </p:nvSpPr>
        <p:spPr>
          <a:xfrm>
            <a:off x="1984415" y="6806565"/>
            <a:ext cx="1185219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Deployed the models in a cloud environment for real-time price prediction and sentiment analysis.</a:t>
            </a: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2931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B425B-65B3-10F5-0A7D-7D2D3C039471}"/>
              </a:ext>
            </a:extLst>
          </p:cNvPr>
          <p:cNvSpPr txBox="1"/>
          <p:nvPr/>
        </p:nvSpPr>
        <p:spPr>
          <a:xfrm>
            <a:off x="858643" y="357616"/>
            <a:ext cx="7315200" cy="810478"/>
          </a:xfrm>
          <a:prstGeom prst="rect">
            <a:avLst/>
          </a:prstGeom>
          <a:noFill/>
        </p:spPr>
        <p:txBody>
          <a:bodyPr wrap="square">
            <a:spAutoFit/>
          </a:bodyPr>
          <a:lstStyle/>
          <a:p>
            <a:pPr marL="0" indent="0" algn="l">
              <a:lnSpc>
                <a:spcPts val="5550"/>
              </a:lnSpc>
              <a:buNone/>
            </a:pPr>
            <a:r>
              <a:rPr lang="en-US" sz="5400" b="1" dirty="0">
                <a:latin typeface="Times New Roman" panose="02020603050405020304" pitchFamily="18" charset="0"/>
                <a:cs typeface="Times New Roman" panose="02020603050405020304" pitchFamily="18" charset="0"/>
              </a:rPr>
              <a:t>Overview:</a:t>
            </a:r>
          </a:p>
        </p:txBody>
      </p:sp>
      <p:sp>
        <p:nvSpPr>
          <p:cNvPr id="5" name="TextBox 4">
            <a:extLst>
              <a:ext uri="{FF2B5EF4-FFF2-40B4-BE49-F238E27FC236}">
                <a16:creationId xmlns:a16="http://schemas.microsoft.com/office/drawing/2014/main" id="{D3267978-DE8C-6595-7C33-7EB059189046}"/>
              </a:ext>
            </a:extLst>
          </p:cNvPr>
          <p:cNvSpPr txBox="1"/>
          <p:nvPr/>
        </p:nvSpPr>
        <p:spPr>
          <a:xfrm>
            <a:off x="2007220" y="1168094"/>
            <a:ext cx="7315200" cy="7417415"/>
          </a:xfrm>
          <a:prstGeom prst="rect">
            <a:avLst/>
          </a:prstGeom>
          <a:noFill/>
        </p:spPr>
        <p:txBody>
          <a:bodyPr wrap="square">
            <a:spAutoFit/>
          </a:bodyPr>
          <a:lstStyle/>
          <a:p>
            <a:pPr marL="457200" indent="-457200">
              <a:buFont typeface="Wingdings" panose="05000000000000000000" pitchFamily="2" charset="2"/>
              <a:buChar char="§"/>
            </a:pPr>
            <a:r>
              <a:rPr lang="en-US" sz="2800" dirty="0">
                <a:solidFill>
                  <a:schemeClr val="tx1">
                    <a:lumMod val="85000"/>
                    <a:lumOff val="15000"/>
                  </a:schemeClr>
                </a:solidFill>
                <a:latin typeface="Times New Roman" panose="02020603050405020304" pitchFamily="18" charset="0"/>
                <a:ea typeface="Fraunces Extra Bold" pitchFamily="34" charset="-122"/>
                <a:cs typeface="Times New Roman" panose="02020603050405020304" pitchFamily="18" charset="0"/>
              </a:rPr>
              <a:t>Subject Area</a:t>
            </a:r>
            <a:endParaRPr lang="en-IN" sz="2800" b="0" i="0"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b="0" i="0" dirty="0">
                <a:effectLst/>
                <a:latin typeface="Times New Roman" panose="02020603050405020304" pitchFamily="18" charset="0"/>
                <a:cs typeface="Times New Roman" panose="02020603050405020304" pitchFamily="18" charset="0"/>
              </a:rPr>
              <a:t>Background Study</a:t>
            </a: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Research Questions</a:t>
            </a: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Research Methods</a:t>
            </a: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Project Methodology</a:t>
            </a: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Aim &amp; Objectives</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Project Plan</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Literature Review</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Project Tools and Techniques</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Experiment (Deployment Processes)</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Results and Outcomes</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ROC Curve for </a:t>
            </a:r>
            <a:r>
              <a:rPr lang="en-IN" sz="2800" i="0" dirty="0" err="1">
                <a:effectLst/>
                <a:latin typeface="Times New Roman" panose="02020603050405020304" pitchFamily="18" charset="0"/>
                <a:cs typeface="Times New Roman" panose="02020603050405020304" pitchFamily="18" charset="0"/>
              </a:rPr>
              <a:t>XGBoost</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Project Evaluation</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i="0" dirty="0">
                <a:effectLst/>
                <a:latin typeface="Times New Roman" panose="02020603050405020304" pitchFamily="18" charset="0"/>
                <a:cs typeface="Times New Roman" panose="02020603050405020304" pitchFamily="18" charset="0"/>
              </a:rPr>
              <a:t>Conclusion and Future Work</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i="0" dirty="0">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987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9CC0F-5DF6-4110-72B8-4500D5C25819}"/>
              </a:ext>
            </a:extLst>
          </p:cNvPr>
          <p:cNvSpPr txBox="1"/>
          <p:nvPr/>
        </p:nvSpPr>
        <p:spPr>
          <a:xfrm>
            <a:off x="479502" y="450349"/>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Results and Outcomes(1/2):</a:t>
            </a:r>
            <a:endParaRPr lang="en-IN" b="1" dirty="0">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EEB9449B-E015-EE61-F56B-26435D3EAFDD}"/>
              </a:ext>
            </a:extLst>
          </p:cNvPr>
          <p:cNvSpPr/>
          <p:nvPr/>
        </p:nvSpPr>
        <p:spPr>
          <a:xfrm>
            <a:off x="974462" y="853698"/>
            <a:ext cx="12485060" cy="1242298"/>
          </a:xfrm>
          <a:prstGeom prst="rect">
            <a:avLst/>
          </a:prstGeom>
          <a:noFill/>
          <a:ln/>
        </p:spPr>
        <p:txBody>
          <a:bodyPr wrap="square" lIns="0" tIns="0" rIns="0" bIns="0" rtlCol="0" anchor="t"/>
          <a:lstStyle/>
          <a:p>
            <a:pPr marL="0" indent="0" algn="just">
              <a:lnSpc>
                <a:spcPts val="4850"/>
              </a:lnSpc>
              <a:buNone/>
            </a:pPr>
            <a:r>
              <a:rPr lang="en-US" sz="3900" dirty="0">
                <a:solidFill>
                  <a:srgbClr val="312F2B"/>
                </a:solidFill>
                <a:latin typeface="Times New Roman" panose="02020603050405020304" pitchFamily="18" charset="0"/>
                <a:ea typeface="Gelasio" pitchFamily="34" charset="-122"/>
                <a:cs typeface="Times New Roman" panose="02020603050405020304" pitchFamily="18" charset="0"/>
              </a:rPr>
              <a:t>Results and Outcomes (Price Prediction)</a:t>
            </a:r>
            <a:endParaRPr lang="en-US" sz="39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0EAB163-56F5-F72A-92F6-784DB7D2E8DE}"/>
              </a:ext>
            </a:extLst>
          </p:cNvPr>
          <p:cNvSpPr/>
          <p:nvPr/>
        </p:nvSpPr>
        <p:spPr>
          <a:xfrm>
            <a:off x="1012015" y="2233775"/>
            <a:ext cx="6002470" cy="655915"/>
          </a:xfrm>
          <a:prstGeom prst="rect">
            <a:avLst/>
          </a:prstGeom>
          <a:noFill/>
          <a:ln/>
        </p:spPr>
        <p:txBody>
          <a:bodyPr wrap="none" lIns="0" tIns="0" rIns="0" bIns="0" rtlCol="0" anchor="t"/>
          <a:lstStyle/>
          <a:p>
            <a:pPr marL="0" indent="0" algn="ctr">
              <a:lnSpc>
                <a:spcPts val="5150"/>
              </a:lnSpc>
              <a:buNone/>
            </a:pPr>
            <a:r>
              <a:rPr lang="en-US" sz="5150" dirty="0">
                <a:solidFill>
                  <a:srgbClr val="272525"/>
                </a:solidFill>
                <a:latin typeface="Times New Roman" panose="02020603050405020304" pitchFamily="18" charset="0"/>
                <a:ea typeface="Gelasio" pitchFamily="34" charset="-122"/>
                <a:cs typeface="Times New Roman" panose="02020603050405020304" pitchFamily="18" charset="0"/>
              </a:rPr>
              <a:t>56%</a:t>
            </a:r>
            <a:endParaRPr lang="en-US" sz="51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56089403-C910-8658-CBFF-8186BC47C229}"/>
              </a:ext>
            </a:extLst>
          </p:cNvPr>
          <p:cNvSpPr/>
          <p:nvPr/>
        </p:nvSpPr>
        <p:spPr>
          <a:xfrm>
            <a:off x="3215538" y="3178387"/>
            <a:ext cx="4001454" cy="310515"/>
          </a:xfrm>
          <a:prstGeom prst="rect">
            <a:avLst/>
          </a:prstGeom>
          <a:noFill/>
          <a:ln/>
        </p:spPr>
        <p:txBody>
          <a:bodyPr wrap="none" lIns="0" tIns="0" rIns="0" bIns="0" rtlCol="0" anchor="t"/>
          <a:lstStyle/>
          <a:p>
            <a:pPr marL="0" indent="0" algn="just">
              <a:lnSpc>
                <a:spcPts val="2400"/>
              </a:lnSpc>
              <a:buNone/>
            </a:pPr>
            <a:r>
              <a:rPr lang="en-US" sz="1950" b="1" dirty="0">
                <a:solidFill>
                  <a:srgbClr val="272525"/>
                </a:solidFill>
                <a:latin typeface="Times New Roman" panose="02020603050405020304" pitchFamily="18" charset="0"/>
                <a:ea typeface="Gelasio" pitchFamily="34" charset="-122"/>
                <a:cs typeface="Times New Roman" panose="02020603050405020304" pitchFamily="18" charset="0"/>
              </a:rPr>
              <a:t>Random Forest</a:t>
            </a:r>
            <a:endParaRPr lang="en-US" sz="1950" b="1"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57E9748A-5878-EBBF-B40C-BB9772E1104C}"/>
              </a:ext>
            </a:extLst>
          </p:cNvPr>
          <p:cNvSpPr/>
          <p:nvPr/>
        </p:nvSpPr>
        <p:spPr>
          <a:xfrm>
            <a:off x="2826754" y="3680463"/>
            <a:ext cx="6002470" cy="318135"/>
          </a:xfrm>
          <a:prstGeom prst="rect">
            <a:avLst/>
          </a:prstGeom>
          <a:noFill/>
          <a:ln/>
        </p:spPr>
        <p:txBody>
          <a:bodyPr wrap="none" lIns="0" tIns="0" rIns="0" bIns="0" rtlCol="0" anchor="t"/>
          <a:lstStyle/>
          <a:p>
            <a:pPr marL="0" indent="0" algn="just">
              <a:lnSpc>
                <a:spcPts val="2500"/>
              </a:lnSpc>
              <a:buNone/>
            </a:pPr>
            <a:r>
              <a:rPr lang="en-US" sz="1550" dirty="0">
                <a:solidFill>
                  <a:srgbClr val="272525"/>
                </a:solidFill>
                <a:latin typeface="Times New Roman" panose="02020603050405020304" pitchFamily="18" charset="0"/>
                <a:ea typeface="Lato" pitchFamily="34" charset="-122"/>
                <a:cs typeface="Times New Roman" panose="02020603050405020304" pitchFamily="18" charset="0"/>
              </a:rPr>
              <a:t>Accuracy in predicting tablet prices</a:t>
            </a:r>
            <a:endParaRPr lang="en-US" sz="155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EB007E34-F301-A106-0DA2-129C02756A36}"/>
              </a:ext>
            </a:extLst>
          </p:cNvPr>
          <p:cNvSpPr/>
          <p:nvPr/>
        </p:nvSpPr>
        <p:spPr>
          <a:xfrm>
            <a:off x="7014485" y="2228059"/>
            <a:ext cx="6002470" cy="655915"/>
          </a:xfrm>
          <a:prstGeom prst="rect">
            <a:avLst/>
          </a:prstGeom>
          <a:noFill/>
          <a:ln/>
        </p:spPr>
        <p:txBody>
          <a:bodyPr wrap="none" lIns="0" tIns="0" rIns="0" bIns="0" rtlCol="0" anchor="t"/>
          <a:lstStyle/>
          <a:p>
            <a:pPr marL="0" indent="0" algn="ctr">
              <a:lnSpc>
                <a:spcPts val="5150"/>
              </a:lnSpc>
              <a:buNone/>
            </a:pPr>
            <a:r>
              <a:rPr lang="en-US" sz="5150" dirty="0">
                <a:solidFill>
                  <a:srgbClr val="272525"/>
                </a:solidFill>
                <a:latin typeface="Times New Roman" panose="02020603050405020304" pitchFamily="18" charset="0"/>
                <a:ea typeface="Gelasio" pitchFamily="34" charset="-122"/>
                <a:cs typeface="Times New Roman" panose="02020603050405020304" pitchFamily="18" charset="0"/>
              </a:rPr>
              <a:t>76%</a:t>
            </a:r>
            <a:endParaRPr lang="en-US" sz="515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F8A7C5C0-C3E0-A3F6-DCA5-4014AE7CD86B}"/>
              </a:ext>
            </a:extLst>
          </p:cNvPr>
          <p:cNvSpPr/>
          <p:nvPr/>
        </p:nvSpPr>
        <p:spPr>
          <a:xfrm>
            <a:off x="9098369" y="3200431"/>
            <a:ext cx="4001454" cy="310515"/>
          </a:xfrm>
          <a:prstGeom prst="rect">
            <a:avLst/>
          </a:prstGeom>
          <a:noFill/>
          <a:ln/>
        </p:spPr>
        <p:txBody>
          <a:bodyPr wrap="none" lIns="0" tIns="0" rIns="0" bIns="0" rtlCol="0" anchor="t"/>
          <a:lstStyle/>
          <a:p>
            <a:pPr marL="0" indent="0" algn="just">
              <a:lnSpc>
                <a:spcPts val="2400"/>
              </a:lnSpc>
              <a:buNone/>
            </a:pPr>
            <a:r>
              <a:rPr lang="en-US" sz="1950" b="1" dirty="0">
                <a:solidFill>
                  <a:srgbClr val="272525"/>
                </a:solidFill>
                <a:latin typeface="Times New Roman" panose="02020603050405020304" pitchFamily="18" charset="0"/>
                <a:ea typeface="Gelasio" pitchFamily="34" charset="-122"/>
                <a:cs typeface="Times New Roman" panose="02020603050405020304" pitchFamily="18" charset="0"/>
              </a:rPr>
              <a:t>Logistic Regression</a:t>
            </a:r>
            <a:endParaRPr lang="en-US" sz="1950" b="1"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40D08EA2-173F-E05F-97F2-518E8C737F6D}"/>
              </a:ext>
            </a:extLst>
          </p:cNvPr>
          <p:cNvSpPr/>
          <p:nvPr/>
        </p:nvSpPr>
        <p:spPr>
          <a:xfrm>
            <a:off x="5434744" y="3670865"/>
            <a:ext cx="6002470" cy="318135"/>
          </a:xfrm>
          <a:prstGeom prst="rect">
            <a:avLst/>
          </a:prstGeom>
          <a:noFill/>
          <a:ln/>
        </p:spPr>
        <p:txBody>
          <a:bodyPr wrap="none" lIns="0" tIns="0" rIns="0" bIns="0" rtlCol="0" anchor="t"/>
          <a:lstStyle/>
          <a:p>
            <a:pPr marL="0" indent="0" algn="r">
              <a:lnSpc>
                <a:spcPts val="2500"/>
              </a:lnSpc>
              <a:buNone/>
            </a:pPr>
            <a:r>
              <a:rPr lang="en-US" sz="1550" dirty="0">
                <a:solidFill>
                  <a:srgbClr val="272525"/>
                </a:solidFill>
                <a:latin typeface="Times New Roman" panose="02020603050405020304" pitchFamily="18" charset="0"/>
                <a:ea typeface="Lato" pitchFamily="34" charset="-122"/>
                <a:cs typeface="Times New Roman" panose="02020603050405020304" pitchFamily="18" charset="0"/>
              </a:rPr>
              <a:t>Performance in price prediction</a:t>
            </a:r>
            <a:endParaRPr lang="en-US" sz="155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7F062514-8DAE-D4E8-A195-7BC18C359896}"/>
              </a:ext>
            </a:extLst>
          </p:cNvPr>
          <p:cNvSpPr/>
          <p:nvPr/>
        </p:nvSpPr>
        <p:spPr>
          <a:xfrm>
            <a:off x="4425602" y="4751972"/>
            <a:ext cx="6002470" cy="655915"/>
          </a:xfrm>
          <a:prstGeom prst="rect">
            <a:avLst/>
          </a:prstGeom>
          <a:noFill/>
          <a:ln/>
        </p:spPr>
        <p:txBody>
          <a:bodyPr wrap="none" lIns="0" tIns="0" rIns="0" bIns="0" rtlCol="0" anchor="t"/>
          <a:lstStyle/>
          <a:p>
            <a:pPr marL="0" indent="0" algn="ctr">
              <a:lnSpc>
                <a:spcPts val="5150"/>
              </a:lnSpc>
              <a:buNone/>
            </a:pPr>
            <a:r>
              <a:rPr lang="en-US" sz="5150" dirty="0">
                <a:solidFill>
                  <a:srgbClr val="272525"/>
                </a:solidFill>
                <a:latin typeface="Times New Roman" panose="02020603050405020304" pitchFamily="18" charset="0"/>
                <a:ea typeface="Gelasio" pitchFamily="34" charset="-122"/>
                <a:cs typeface="Times New Roman" panose="02020603050405020304" pitchFamily="18" charset="0"/>
              </a:rPr>
              <a:t>77%</a:t>
            </a:r>
            <a:endParaRPr lang="en-US" sz="515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3487F381-6460-390A-6DED-32B6D0F56FB5}"/>
              </a:ext>
            </a:extLst>
          </p:cNvPr>
          <p:cNvSpPr/>
          <p:nvPr/>
        </p:nvSpPr>
        <p:spPr>
          <a:xfrm>
            <a:off x="6828497" y="5532167"/>
            <a:ext cx="4001454" cy="310515"/>
          </a:xfrm>
          <a:prstGeom prst="rect">
            <a:avLst/>
          </a:prstGeom>
          <a:noFill/>
          <a:ln/>
        </p:spPr>
        <p:txBody>
          <a:bodyPr wrap="none" lIns="0" tIns="0" rIns="0" bIns="0" rtlCol="0" anchor="t"/>
          <a:lstStyle/>
          <a:p>
            <a:pPr marL="0" indent="0" algn="just">
              <a:lnSpc>
                <a:spcPts val="2400"/>
              </a:lnSpc>
              <a:buNone/>
            </a:pPr>
            <a:r>
              <a:rPr lang="en-US" sz="1950" b="1" dirty="0">
                <a:solidFill>
                  <a:srgbClr val="272525"/>
                </a:solidFill>
                <a:latin typeface="Times New Roman" panose="02020603050405020304" pitchFamily="18" charset="0"/>
                <a:ea typeface="Gelasio" pitchFamily="34" charset="-122"/>
                <a:cs typeface="Times New Roman" panose="02020603050405020304" pitchFamily="18" charset="0"/>
              </a:rPr>
              <a:t>XGBoost</a:t>
            </a:r>
            <a:endParaRPr lang="en-US" sz="1950" b="1"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F4915B8D-5F70-E490-76BD-DB6D58E3FB7D}"/>
              </a:ext>
            </a:extLst>
          </p:cNvPr>
          <p:cNvSpPr/>
          <p:nvPr/>
        </p:nvSpPr>
        <p:spPr>
          <a:xfrm>
            <a:off x="5908714" y="5966962"/>
            <a:ext cx="6002470" cy="318135"/>
          </a:xfrm>
          <a:prstGeom prst="rect">
            <a:avLst/>
          </a:prstGeom>
          <a:noFill/>
          <a:ln/>
        </p:spPr>
        <p:txBody>
          <a:bodyPr wrap="none" lIns="0" tIns="0" rIns="0" bIns="0" rtlCol="0" anchor="t"/>
          <a:lstStyle/>
          <a:p>
            <a:pPr marL="0" indent="0" algn="just">
              <a:lnSpc>
                <a:spcPts val="2500"/>
              </a:lnSpc>
              <a:buNone/>
            </a:pPr>
            <a:r>
              <a:rPr lang="en-US" sz="1550" dirty="0">
                <a:solidFill>
                  <a:srgbClr val="272525"/>
                </a:solidFill>
                <a:latin typeface="Times New Roman" panose="02020603050405020304" pitchFamily="18" charset="0"/>
                <a:ea typeface="Lato" pitchFamily="34" charset="-122"/>
                <a:cs typeface="Times New Roman" panose="02020603050405020304" pitchFamily="18" charset="0"/>
              </a:rPr>
              <a:t>Best performance among all models</a:t>
            </a:r>
            <a:endParaRPr lang="en-US" sz="155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7B9D1587-5A56-38D9-B55D-D7948FFAD42D}"/>
              </a:ext>
            </a:extLst>
          </p:cNvPr>
          <p:cNvSpPr/>
          <p:nvPr/>
        </p:nvSpPr>
        <p:spPr>
          <a:xfrm>
            <a:off x="1420511" y="6524690"/>
            <a:ext cx="12485060" cy="1272540"/>
          </a:xfrm>
          <a:prstGeom prst="rect">
            <a:avLst/>
          </a:prstGeom>
          <a:noFill/>
          <a:ln/>
        </p:spPr>
        <p:txBody>
          <a:bodyPr wrap="square" lIns="0" tIns="0" rIns="0" bIns="0" rtlCol="0" anchor="t"/>
          <a:lstStyle/>
          <a:p>
            <a:pPr marL="0" indent="0" algn="just">
              <a:lnSpc>
                <a:spcPts val="250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Our price prediction models demonstrated strong performance across different algorithms, with </a:t>
            </a:r>
            <a:r>
              <a:rPr lang="en-US" sz="2000" b="1" dirty="0">
                <a:solidFill>
                  <a:srgbClr val="272525"/>
                </a:solidFill>
                <a:latin typeface="Times New Roman" panose="02020603050405020304" pitchFamily="18" charset="0"/>
                <a:ea typeface="Lato" pitchFamily="34" charset="-122"/>
                <a:cs typeface="Times New Roman" panose="02020603050405020304" pitchFamily="18" charset="0"/>
              </a:rPr>
              <a:t>XGBoost</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showing the </a:t>
            </a:r>
            <a:r>
              <a:rPr lang="en-US" sz="2000" b="1" dirty="0">
                <a:solidFill>
                  <a:srgbClr val="272525"/>
                </a:solidFill>
                <a:latin typeface="Times New Roman" panose="02020603050405020304" pitchFamily="18" charset="0"/>
                <a:ea typeface="Lato" pitchFamily="34" charset="-122"/>
                <a:cs typeface="Times New Roman" panose="02020603050405020304" pitchFamily="18" charset="0"/>
              </a:rPr>
              <a:t>highest accuracy </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at </a:t>
            </a:r>
            <a:r>
              <a:rPr lang="en-US" sz="2000" b="1" dirty="0">
                <a:solidFill>
                  <a:srgbClr val="272525"/>
                </a:solidFill>
                <a:latin typeface="Times New Roman" panose="02020603050405020304" pitchFamily="18" charset="0"/>
                <a:ea typeface="Lato" pitchFamily="34" charset="-122"/>
                <a:cs typeface="Times New Roman" panose="02020603050405020304" pitchFamily="18" charset="0"/>
              </a:rPr>
              <a:t>77%. </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The models were able to effectively capture the relationship between tablet features and their market prices, providing valuable insights for pricing strategies.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33457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048E3E-A0DD-844A-14A0-9EA1DC365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8507"/>
            <a:ext cx="14630400" cy="67910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9BB2E2-EA5C-D14B-9E4D-89E101E30961}"/>
              </a:ext>
            </a:extLst>
          </p:cNvPr>
          <p:cNvSpPr txBox="1"/>
          <p:nvPr/>
        </p:nvSpPr>
        <p:spPr>
          <a:xfrm>
            <a:off x="401444" y="449417"/>
            <a:ext cx="7315200" cy="635751"/>
          </a:xfrm>
          <a:prstGeom prst="rect">
            <a:avLst/>
          </a:prstGeom>
          <a:noFill/>
        </p:spPr>
        <p:txBody>
          <a:bodyPr wrap="square">
            <a:spAutoFit/>
          </a:bodyPr>
          <a:lstStyle/>
          <a:p>
            <a:pPr marL="0" indent="0" algn="just">
              <a:lnSpc>
                <a:spcPts val="4850"/>
              </a:lnSpc>
              <a:buNone/>
            </a:pPr>
            <a:r>
              <a:rPr lang="en-US" sz="2400" b="1" dirty="0">
                <a:latin typeface="Times New Roman" panose="02020603050405020304" pitchFamily="18" charset="0"/>
                <a:cs typeface="Times New Roman" panose="02020603050405020304" pitchFamily="18" charset="0"/>
              </a:rPr>
              <a:t>Results of Clustering K-mean for Top 10 words:</a:t>
            </a:r>
          </a:p>
        </p:txBody>
      </p:sp>
    </p:spTree>
    <p:extLst>
      <p:ext uri="{BB962C8B-B14F-4D97-AF65-F5344CB8AC3E}">
        <p14:creationId xmlns:p14="http://schemas.microsoft.com/office/powerpoint/2010/main" val="252392952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DB2DC-8E40-B7E9-1C71-B0E58231DD0A}"/>
              </a:ext>
            </a:extLst>
          </p:cNvPr>
          <p:cNvSpPr txBox="1"/>
          <p:nvPr/>
        </p:nvSpPr>
        <p:spPr>
          <a:xfrm>
            <a:off x="289931" y="472204"/>
            <a:ext cx="10582507" cy="647741"/>
          </a:xfrm>
          <a:prstGeom prst="rect">
            <a:avLst/>
          </a:prstGeom>
          <a:noFill/>
        </p:spPr>
        <p:txBody>
          <a:bodyPr wrap="square">
            <a:spAutoFit/>
          </a:bodyPr>
          <a:lstStyle/>
          <a:p>
            <a:pPr marL="0" indent="0" algn="just">
              <a:lnSpc>
                <a:spcPts val="4850"/>
              </a:lnSpc>
              <a:buNone/>
            </a:pPr>
            <a:r>
              <a:rPr lang="en-US" sz="2800" b="1" dirty="0">
                <a:latin typeface="Times New Roman" panose="02020603050405020304" pitchFamily="18" charset="0"/>
                <a:cs typeface="Times New Roman" panose="02020603050405020304" pitchFamily="18" charset="0"/>
              </a:rPr>
              <a:t>Results of Forecasting with Top 10 Brand to Find 25</a:t>
            </a:r>
            <a:r>
              <a:rPr lang="en-US" sz="2800" b="1" baseline="30000" dirty="0">
                <a:latin typeface="Times New Roman" panose="02020603050405020304" pitchFamily="18" charset="0"/>
                <a:cs typeface="Times New Roman" panose="02020603050405020304" pitchFamily="18" charset="0"/>
              </a:rPr>
              <a:t>th</a:t>
            </a:r>
            <a:r>
              <a:rPr lang="en-US" sz="2800" b="1" dirty="0">
                <a:latin typeface="Times New Roman" panose="02020603050405020304" pitchFamily="18" charset="0"/>
                <a:cs typeface="Times New Roman" panose="02020603050405020304" pitchFamily="18" charset="0"/>
              </a:rPr>
              <a:t> Weeks price:</a:t>
            </a:r>
          </a:p>
        </p:txBody>
      </p:sp>
      <p:pic>
        <p:nvPicPr>
          <p:cNvPr id="2050" name="Picture 2">
            <a:extLst>
              <a:ext uri="{FF2B5EF4-FFF2-40B4-BE49-F238E27FC236}">
                <a16:creationId xmlns:a16="http://schemas.microsoft.com/office/drawing/2014/main" id="{4C0CB05E-6436-8C3E-4B02-766DDDFAF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617" y="1513198"/>
            <a:ext cx="11235916" cy="656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96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727A2-071A-CD23-54AA-E083E31D7802}"/>
              </a:ext>
            </a:extLst>
          </p:cNvPr>
          <p:cNvSpPr txBox="1"/>
          <p:nvPr/>
        </p:nvSpPr>
        <p:spPr>
          <a:xfrm>
            <a:off x="289931" y="472204"/>
            <a:ext cx="10582507" cy="647741"/>
          </a:xfrm>
          <a:prstGeom prst="rect">
            <a:avLst/>
          </a:prstGeom>
          <a:noFill/>
        </p:spPr>
        <p:txBody>
          <a:bodyPr wrap="square">
            <a:spAutoFit/>
          </a:bodyPr>
          <a:lstStyle/>
          <a:p>
            <a:pPr marL="0" indent="0" algn="just">
              <a:lnSpc>
                <a:spcPts val="4850"/>
              </a:lnSpc>
              <a:buNone/>
            </a:pPr>
            <a:r>
              <a:rPr lang="en-US" sz="2800" b="1" dirty="0">
                <a:latin typeface="Times New Roman" panose="02020603050405020304" pitchFamily="18" charset="0"/>
                <a:cs typeface="Times New Roman" panose="02020603050405020304" pitchFamily="18" charset="0"/>
              </a:rPr>
              <a:t>Results of Forecasting with Clustering to Find 25</a:t>
            </a:r>
            <a:r>
              <a:rPr lang="en-US" sz="2800" b="1" baseline="30000" dirty="0">
                <a:latin typeface="Times New Roman" panose="02020603050405020304" pitchFamily="18" charset="0"/>
                <a:cs typeface="Times New Roman" panose="02020603050405020304" pitchFamily="18" charset="0"/>
              </a:rPr>
              <a:t>th</a:t>
            </a:r>
            <a:r>
              <a:rPr lang="en-US" sz="2800" b="1" dirty="0">
                <a:latin typeface="Times New Roman" panose="02020603050405020304" pitchFamily="18" charset="0"/>
                <a:cs typeface="Times New Roman" panose="02020603050405020304" pitchFamily="18" charset="0"/>
              </a:rPr>
              <a:t> Weeks Avg price:</a:t>
            </a:r>
          </a:p>
        </p:txBody>
      </p:sp>
      <p:pic>
        <p:nvPicPr>
          <p:cNvPr id="4098" name="Picture 2">
            <a:extLst>
              <a:ext uri="{FF2B5EF4-FFF2-40B4-BE49-F238E27FC236}">
                <a16:creationId xmlns:a16="http://schemas.microsoft.com/office/drawing/2014/main" id="{639AA2BB-1752-E5A6-8FF2-7D0C217B3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855" y="1306082"/>
            <a:ext cx="12667784" cy="692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3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87629-6F9F-BFFF-A2AE-1B373F7E3EFE}"/>
              </a:ext>
            </a:extLst>
          </p:cNvPr>
          <p:cNvSpPr txBox="1"/>
          <p:nvPr/>
        </p:nvSpPr>
        <p:spPr>
          <a:xfrm>
            <a:off x="289932" y="472204"/>
            <a:ext cx="12574626" cy="647741"/>
          </a:xfrm>
          <a:prstGeom prst="rect">
            <a:avLst/>
          </a:prstGeom>
          <a:noFill/>
        </p:spPr>
        <p:txBody>
          <a:bodyPr wrap="square">
            <a:spAutoFit/>
          </a:bodyPr>
          <a:lstStyle/>
          <a:p>
            <a:pPr marL="0" indent="0" algn="just">
              <a:lnSpc>
                <a:spcPts val="4850"/>
              </a:lnSpc>
              <a:buNone/>
            </a:pPr>
            <a:r>
              <a:rPr lang="en-US" sz="2800" b="1" dirty="0">
                <a:latin typeface="Times New Roman" panose="02020603050405020304" pitchFamily="18" charset="0"/>
                <a:cs typeface="Times New Roman" panose="02020603050405020304" pitchFamily="18" charset="0"/>
              </a:rPr>
              <a:t>Results of  Price Trends:</a:t>
            </a:r>
          </a:p>
        </p:txBody>
      </p:sp>
      <p:pic>
        <p:nvPicPr>
          <p:cNvPr id="3074" name="Picture 2">
            <a:extLst>
              <a:ext uri="{FF2B5EF4-FFF2-40B4-BE49-F238E27FC236}">
                <a16:creationId xmlns:a16="http://schemas.microsoft.com/office/drawing/2014/main" id="{C5E17DB6-E6FE-FBB4-F19A-150823D67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054" y="1312676"/>
            <a:ext cx="11459504" cy="691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14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438994D-64F3-161C-F4FB-A1350D375624}"/>
              </a:ext>
            </a:extLst>
          </p:cNvPr>
          <p:cNvSpPr/>
          <p:nvPr/>
        </p:nvSpPr>
        <p:spPr>
          <a:xfrm>
            <a:off x="793790" y="760571"/>
            <a:ext cx="10981611" cy="708779"/>
          </a:xfrm>
          <a:prstGeom prst="rect">
            <a:avLst/>
          </a:prstGeom>
          <a:noFill/>
          <a:ln/>
        </p:spPr>
        <p:txBody>
          <a:bodyPr wrap="none" lIns="0" tIns="0" rIns="0" bIns="0" rtlCol="0" anchor="t"/>
          <a:lstStyle/>
          <a:p>
            <a:pPr marL="0" indent="0" algn="just">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Results and Outcomes (Sentiment Analysis)</a:t>
            </a:r>
            <a:endParaRPr lang="en-US" sz="445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E823A93A-5F80-4CF0-991B-61C0E8410641}"/>
              </a:ext>
            </a:extLst>
          </p:cNvPr>
          <p:cNvSpPr/>
          <p:nvPr/>
        </p:nvSpPr>
        <p:spPr>
          <a:xfrm>
            <a:off x="1857256" y="2461736"/>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Battery Life</a:t>
            </a:r>
            <a:endParaRPr lang="en-US" sz="2200" b="1"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D124C0F5-17B4-140F-496A-3C4A671A4DB8}"/>
              </a:ext>
            </a:extLst>
          </p:cNvPr>
          <p:cNvSpPr/>
          <p:nvPr/>
        </p:nvSpPr>
        <p:spPr>
          <a:xfrm>
            <a:off x="793790" y="2952155"/>
            <a:ext cx="3898702" cy="362903"/>
          </a:xfrm>
          <a:prstGeom prst="rect">
            <a:avLst/>
          </a:prstGeom>
          <a:noFill/>
          <a:ln/>
        </p:spPr>
        <p:txBody>
          <a:bodyPr wrap="none" lIns="0" tIns="0" rIns="0" bIns="0" rtlCol="0" anchor="t"/>
          <a:lstStyle/>
          <a:p>
            <a:pPr marL="0" indent="0" algn="just">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Key factor in customer satisfaction</a:t>
            </a:r>
            <a:endParaRPr lang="en-US" sz="1750" dirty="0">
              <a:latin typeface="Times New Roman" panose="02020603050405020304" pitchFamily="18" charset="0"/>
              <a:cs typeface="Times New Roman" panose="02020603050405020304" pitchFamily="18" charset="0"/>
            </a:endParaRPr>
          </a:p>
        </p:txBody>
      </p:sp>
      <p:pic>
        <p:nvPicPr>
          <p:cNvPr id="5" name="Image 0" descr="preencoded.png">
            <a:extLst>
              <a:ext uri="{FF2B5EF4-FFF2-40B4-BE49-F238E27FC236}">
                <a16:creationId xmlns:a16="http://schemas.microsoft.com/office/drawing/2014/main" id="{2931F419-7D18-D0D5-962C-1A7A0E59CCDF}"/>
              </a:ext>
            </a:extLst>
          </p:cNvPr>
          <p:cNvPicPr>
            <a:picLocks noChangeAspect="1"/>
          </p:cNvPicPr>
          <p:nvPr/>
        </p:nvPicPr>
        <p:blipFill>
          <a:blip r:embed="rId2"/>
          <a:stretch>
            <a:fillRect/>
          </a:stretch>
        </p:blipFill>
        <p:spPr>
          <a:xfrm>
            <a:off x="5032653" y="1922978"/>
            <a:ext cx="4564975" cy="4564975"/>
          </a:xfrm>
          <a:prstGeom prst="rect">
            <a:avLst/>
          </a:prstGeom>
        </p:spPr>
      </p:pic>
      <p:pic>
        <p:nvPicPr>
          <p:cNvPr id="6" name="Image 1" descr="preencoded.png">
            <a:extLst>
              <a:ext uri="{FF2B5EF4-FFF2-40B4-BE49-F238E27FC236}">
                <a16:creationId xmlns:a16="http://schemas.microsoft.com/office/drawing/2014/main" id="{3F60E365-8676-76E9-23F3-3D3C8E22E661}"/>
              </a:ext>
            </a:extLst>
          </p:cNvPr>
          <p:cNvPicPr>
            <a:picLocks noChangeAspect="1"/>
          </p:cNvPicPr>
          <p:nvPr/>
        </p:nvPicPr>
        <p:blipFill>
          <a:blip r:embed="rId3"/>
          <a:stretch>
            <a:fillRect/>
          </a:stretch>
        </p:blipFill>
        <p:spPr>
          <a:xfrm>
            <a:off x="5852874" y="3054072"/>
            <a:ext cx="339328" cy="424220"/>
          </a:xfrm>
          <a:prstGeom prst="rect">
            <a:avLst/>
          </a:prstGeom>
        </p:spPr>
      </p:pic>
      <p:sp>
        <p:nvSpPr>
          <p:cNvPr id="7" name="Text 3">
            <a:extLst>
              <a:ext uri="{FF2B5EF4-FFF2-40B4-BE49-F238E27FC236}">
                <a16:creationId xmlns:a16="http://schemas.microsoft.com/office/drawing/2014/main" id="{4F76B9CA-8260-C497-993E-7AEE705142B2}"/>
              </a:ext>
            </a:extLst>
          </p:cNvPr>
          <p:cNvSpPr/>
          <p:nvPr/>
        </p:nvSpPr>
        <p:spPr>
          <a:xfrm>
            <a:off x="9937790" y="2083237"/>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Screen Quality</a:t>
            </a:r>
            <a:endParaRPr lang="en-US" sz="2200" b="1"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6F96F3D4-18AD-B275-78CC-3BA85C3A7958}"/>
              </a:ext>
            </a:extLst>
          </p:cNvPr>
          <p:cNvSpPr/>
          <p:nvPr/>
        </p:nvSpPr>
        <p:spPr>
          <a:xfrm>
            <a:off x="9937790" y="2573655"/>
            <a:ext cx="3898821" cy="362903"/>
          </a:xfrm>
          <a:prstGeom prst="rect">
            <a:avLst/>
          </a:prstGeom>
          <a:noFill/>
          <a:ln/>
        </p:spPr>
        <p:txBody>
          <a:bodyPr wrap="none" lIns="0" tIns="0" rIns="0" bIns="0" rtlCol="0" anchor="t"/>
          <a:lstStyle/>
          <a:p>
            <a:pPr marL="0" indent="0" algn="just">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Significant impact on user experience</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id="{B95F65F4-5726-56D1-247B-AA0CC40B8C55}"/>
              </a:ext>
            </a:extLst>
          </p:cNvPr>
          <p:cNvPicPr>
            <a:picLocks noChangeAspect="1"/>
          </p:cNvPicPr>
          <p:nvPr/>
        </p:nvPicPr>
        <p:blipFill>
          <a:blip r:embed="rId4"/>
          <a:stretch>
            <a:fillRect/>
          </a:stretch>
        </p:blipFill>
        <p:spPr>
          <a:xfrm>
            <a:off x="5032653" y="1922978"/>
            <a:ext cx="4564975" cy="4564975"/>
          </a:xfrm>
          <a:prstGeom prst="rect">
            <a:avLst/>
          </a:prstGeom>
        </p:spPr>
      </p:pic>
      <p:pic>
        <p:nvPicPr>
          <p:cNvPr id="10" name="Image 3" descr="preencoded.png">
            <a:extLst>
              <a:ext uri="{FF2B5EF4-FFF2-40B4-BE49-F238E27FC236}">
                <a16:creationId xmlns:a16="http://schemas.microsoft.com/office/drawing/2014/main" id="{AA31C6CA-FA31-5212-41E0-68969686F398}"/>
              </a:ext>
            </a:extLst>
          </p:cNvPr>
          <p:cNvPicPr>
            <a:picLocks noChangeAspect="1"/>
          </p:cNvPicPr>
          <p:nvPr/>
        </p:nvPicPr>
        <p:blipFill>
          <a:blip r:embed="rId5"/>
          <a:stretch>
            <a:fillRect/>
          </a:stretch>
        </p:blipFill>
        <p:spPr>
          <a:xfrm>
            <a:off x="7639169" y="2473643"/>
            <a:ext cx="339328" cy="424220"/>
          </a:xfrm>
          <a:prstGeom prst="rect">
            <a:avLst/>
          </a:prstGeom>
        </p:spPr>
      </p:pic>
      <p:sp>
        <p:nvSpPr>
          <p:cNvPr id="11" name="Text 5">
            <a:extLst>
              <a:ext uri="{FF2B5EF4-FFF2-40B4-BE49-F238E27FC236}">
                <a16:creationId xmlns:a16="http://schemas.microsoft.com/office/drawing/2014/main" id="{AFA0421E-8883-40B6-AF30-BD271F0B0814}"/>
              </a:ext>
            </a:extLst>
          </p:cNvPr>
          <p:cNvSpPr/>
          <p:nvPr/>
        </p:nvSpPr>
        <p:spPr>
          <a:xfrm>
            <a:off x="10051256" y="3597235"/>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Performance</a:t>
            </a:r>
            <a:endParaRPr lang="en-US" sz="2200" b="1"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295070C7-117D-8B57-4E4D-83E4C44DBC75}"/>
              </a:ext>
            </a:extLst>
          </p:cNvPr>
          <p:cNvSpPr/>
          <p:nvPr/>
        </p:nvSpPr>
        <p:spPr>
          <a:xfrm>
            <a:off x="10051256" y="4087654"/>
            <a:ext cx="3785354" cy="362903"/>
          </a:xfrm>
          <a:prstGeom prst="rect">
            <a:avLst/>
          </a:prstGeom>
          <a:noFill/>
          <a:ln/>
        </p:spPr>
        <p:txBody>
          <a:bodyPr wrap="none" lIns="0" tIns="0" rIns="0" bIns="0" rtlCol="0" anchor="t"/>
          <a:lstStyle/>
          <a:p>
            <a:pPr marL="0" indent="0" algn="just">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Critical for overall satisfaction</a:t>
            </a:r>
            <a:endParaRPr lang="en-US" sz="1750" dirty="0">
              <a:latin typeface="Times New Roman" panose="02020603050405020304" pitchFamily="18" charset="0"/>
              <a:cs typeface="Times New Roman" panose="02020603050405020304" pitchFamily="18" charset="0"/>
            </a:endParaRPr>
          </a:p>
        </p:txBody>
      </p:sp>
      <p:pic>
        <p:nvPicPr>
          <p:cNvPr id="13" name="Image 4" descr="preencoded.png">
            <a:extLst>
              <a:ext uri="{FF2B5EF4-FFF2-40B4-BE49-F238E27FC236}">
                <a16:creationId xmlns:a16="http://schemas.microsoft.com/office/drawing/2014/main" id="{8ED3F354-41D3-7A97-31C8-E5E2F6407DF9}"/>
              </a:ext>
            </a:extLst>
          </p:cNvPr>
          <p:cNvPicPr>
            <a:picLocks noChangeAspect="1"/>
          </p:cNvPicPr>
          <p:nvPr/>
        </p:nvPicPr>
        <p:blipFill>
          <a:blip r:embed="rId6"/>
          <a:stretch>
            <a:fillRect/>
          </a:stretch>
        </p:blipFill>
        <p:spPr>
          <a:xfrm>
            <a:off x="5032653" y="1922978"/>
            <a:ext cx="4564975" cy="4564975"/>
          </a:xfrm>
          <a:prstGeom prst="rect">
            <a:avLst/>
          </a:prstGeom>
        </p:spPr>
      </p:pic>
      <p:pic>
        <p:nvPicPr>
          <p:cNvPr id="14" name="Image 5" descr="preencoded.png">
            <a:extLst>
              <a:ext uri="{FF2B5EF4-FFF2-40B4-BE49-F238E27FC236}">
                <a16:creationId xmlns:a16="http://schemas.microsoft.com/office/drawing/2014/main" id="{64DDEF54-F4DC-B4E8-E169-EA988CA8CB73}"/>
              </a:ext>
            </a:extLst>
          </p:cNvPr>
          <p:cNvPicPr>
            <a:picLocks noChangeAspect="1"/>
          </p:cNvPicPr>
          <p:nvPr/>
        </p:nvPicPr>
        <p:blipFill>
          <a:blip r:embed="rId7"/>
          <a:stretch>
            <a:fillRect/>
          </a:stretch>
        </p:blipFill>
        <p:spPr>
          <a:xfrm>
            <a:off x="8743117" y="3993237"/>
            <a:ext cx="339328" cy="424220"/>
          </a:xfrm>
          <a:prstGeom prst="rect">
            <a:avLst/>
          </a:prstGeom>
        </p:spPr>
      </p:pic>
      <p:sp>
        <p:nvSpPr>
          <p:cNvPr id="15" name="Text 7">
            <a:extLst>
              <a:ext uri="{FF2B5EF4-FFF2-40B4-BE49-F238E27FC236}">
                <a16:creationId xmlns:a16="http://schemas.microsoft.com/office/drawing/2014/main" id="{7C6371F0-3BB3-731F-B985-FD02391626C5}"/>
              </a:ext>
            </a:extLst>
          </p:cNvPr>
          <p:cNvSpPr/>
          <p:nvPr/>
        </p:nvSpPr>
        <p:spPr>
          <a:xfrm>
            <a:off x="9937790" y="5111353"/>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Brand Perception</a:t>
            </a:r>
            <a:endParaRPr lang="en-US" sz="2200" b="1" dirty="0">
              <a:latin typeface="Times New Roman" panose="02020603050405020304" pitchFamily="18" charset="0"/>
              <a:cs typeface="Times New Roman" panose="02020603050405020304" pitchFamily="18" charset="0"/>
            </a:endParaRPr>
          </a:p>
        </p:txBody>
      </p:sp>
      <p:sp>
        <p:nvSpPr>
          <p:cNvPr id="16" name="Text 8">
            <a:extLst>
              <a:ext uri="{FF2B5EF4-FFF2-40B4-BE49-F238E27FC236}">
                <a16:creationId xmlns:a16="http://schemas.microsoft.com/office/drawing/2014/main" id="{E047D942-6F31-0179-2371-FF00A431F49C}"/>
              </a:ext>
            </a:extLst>
          </p:cNvPr>
          <p:cNvSpPr/>
          <p:nvPr/>
        </p:nvSpPr>
        <p:spPr>
          <a:xfrm>
            <a:off x="9937790" y="5601772"/>
            <a:ext cx="3898821" cy="725805"/>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Positive sentiments associated with Apple and Samsung</a:t>
            </a:r>
            <a:endParaRPr lang="en-US" sz="1750" dirty="0">
              <a:latin typeface="Times New Roman" panose="02020603050405020304" pitchFamily="18" charset="0"/>
              <a:cs typeface="Times New Roman" panose="02020603050405020304" pitchFamily="18" charset="0"/>
            </a:endParaRPr>
          </a:p>
        </p:txBody>
      </p:sp>
      <p:pic>
        <p:nvPicPr>
          <p:cNvPr id="17" name="Image 6" descr="preencoded.png">
            <a:extLst>
              <a:ext uri="{FF2B5EF4-FFF2-40B4-BE49-F238E27FC236}">
                <a16:creationId xmlns:a16="http://schemas.microsoft.com/office/drawing/2014/main" id="{082EC25F-1A09-4F68-1FCF-74F25D4C6792}"/>
              </a:ext>
            </a:extLst>
          </p:cNvPr>
          <p:cNvPicPr>
            <a:picLocks noChangeAspect="1"/>
          </p:cNvPicPr>
          <p:nvPr/>
        </p:nvPicPr>
        <p:blipFill>
          <a:blip r:embed="rId8"/>
          <a:stretch>
            <a:fillRect/>
          </a:stretch>
        </p:blipFill>
        <p:spPr>
          <a:xfrm>
            <a:off x="5032653" y="1922978"/>
            <a:ext cx="4564975" cy="4564975"/>
          </a:xfrm>
          <a:prstGeom prst="rect">
            <a:avLst/>
          </a:prstGeom>
        </p:spPr>
      </p:pic>
      <p:pic>
        <p:nvPicPr>
          <p:cNvPr id="18" name="Image 7" descr="preencoded.png">
            <a:extLst>
              <a:ext uri="{FF2B5EF4-FFF2-40B4-BE49-F238E27FC236}">
                <a16:creationId xmlns:a16="http://schemas.microsoft.com/office/drawing/2014/main" id="{7D3FC22F-BB7A-8662-D7C9-5F957723A955}"/>
              </a:ext>
            </a:extLst>
          </p:cNvPr>
          <p:cNvPicPr>
            <a:picLocks noChangeAspect="1"/>
          </p:cNvPicPr>
          <p:nvPr/>
        </p:nvPicPr>
        <p:blipFill>
          <a:blip r:embed="rId9"/>
          <a:stretch>
            <a:fillRect/>
          </a:stretch>
        </p:blipFill>
        <p:spPr>
          <a:xfrm>
            <a:off x="7639169" y="5512832"/>
            <a:ext cx="339328" cy="424220"/>
          </a:xfrm>
          <a:prstGeom prst="rect">
            <a:avLst/>
          </a:prstGeom>
        </p:spPr>
      </p:pic>
      <p:sp>
        <p:nvSpPr>
          <p:cNvPr id="19" name="Text 9">
            <a:extLst>
              <a:ext uri="{FF2B5EF4-FFF2-40B4-BE49-F238E27FC236}">
                <a16:creationId xmlns:a16="http://schemas.microsoft.com/office/drawing/2014/main" id="{40B59BA2-4923-C1ED-FDF9-76695E06B0FA}"/>
              </a:ext>
            </a:extLst>
          </p:cNvPr>
          <p:cNvSpPr/>
          <p:nvPr/>
        </p:nvSpPr>
        <p:spPr>
          <a:xfrm>
            <a:off x="1857256" y="4732853"/>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Price Point</a:t>
            </a:r>
            <a:endParaRPr lang="en-US" sz="2200" b="1" dirty="0">
              <a:latin typeface="Times New Roman" panose="02020603050405020304" pitchFamily="18" charset="0"/>
              <a:cs typeface="Times New Roman" panose="02020603050405020304" pitchFamily="18" charset="0"/>
            </a:endParaRPr>
          </a:p>
        </p:txBody>
      </p:sp>
      <p:sp>
        <p:nvSpPr>
          <p:cNvPr id="20" name="Text 10">
            <a:extLst>
              <a:ext uri="{FF2B5EF4-FFF2-40B4-BE49-F238E27FC236}">
                <a16:creationId xmlns:a16="http://schemas.microsoft.com/office/drawing/2014/main" id="{D191AA8B-1C1A-A3A1-9780-20D86C07285A}"/>
              </a:ext>
            </a:extLst>
          </p:cNvPr>
          <p:cNvSpPr/>
          <p:nvPr/>
        </p:nvSpPr>
        <p:spPr>
          <a:xfrm>
            <a:off x="793790" y="5223272"/>
            <a:ext cx="3898702" cy="725805"/>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Negative sentiments often related to budget tablets</a:t>
            </a:r>
            <a:endParaRPr lang="en-US" sz="1750" dirty="0">
              <a:latin typeface="Times New Roman" panose="02020603050405020304" pitchFamily="18" charset="0"/>
              <a:cs typeface="Times New Roman" panose="02020603050405020304" pitchFamily="18" charset="0"/>
            </a:endParaRPr>
          </a:p>
        </p:txBody>
      </p:sp>
      <p:pic>
        <p:nvPicPr>
          <p:cNvPr id="21" name="Image 8" descr="preencoded.png">
            <a:extLst>
              <a:ext uri="{FF2B5EF4-FFF2-40B4-BE49-F238E27FC236}">
                <a16:creationId xmlns:a16="http://schemas.microsoft.com/office/drawing/2014/main" id="{64AFF917-BFA0-21AF-7302-7978A598C5F3}"/>
              </a:ext>
            </a:extLst>
          </p:cNvPr>
          <p:cNvPicPr>
            <a:picLocks noChangeAspect="1"/>
          </p:cNvPicPr>
          <p:nvPr/>
        </p:nvPicPr>
        <p:blipFill>
          <a:blip r:embed="rId10"/>
          <a:stretch>
            <a:fillRect/>
          </a:stretch>
        </p:blipFill>
        <p:spPr>
          <a:xfrm>
            <a:off x="5032653" y="1922978"/>
            <a:ext cx="4564975" cy="4564975"/>
          </a:xfrm>
          <a:prstGeom prst="rect">
            <a:avLst/>
          </a:prstGeom>
        </p:spPr>
      </p:pic>
      <p:pic>
        <p:nvPicPr>
          <p:cNvPr id="22" name="Image 9" descr="preencoded.png">
            <a:extLst>
              <a:ext uri="{FF2B5EF4-FFF2-40B4-BE49-F238E27FC236}">
                <a16:creationId xmlns:a16="http://schemas.microsoft.com/office/drawing/2014/main" id="{B1868324-4C13-B1D5-7545-637F5E9C592F}"/>
              </a:ext>
            </a:extLst>
          </p:cNvPr>
          <p:cNvPicPr>
            <a:picLocks noChangeAspect="1"/>
          </p:cNvPicPr>
          <p:nvPr/>
        </p:nvPicPr>
        <p:blipFill>
          <a:blip r:embed="rId11"/>
          <a:stretch>
            <a:fillRect/>
          </a:stretch>
        </p:blipFill>
        <p:spPr>
          <a:xfrm>
            <a:off x="5852874" y="4932402"/>
            <a:ext cx="339328" cy="424220"/>
          </a:xfrm>
          <a:prstGeom prst="rect">
            <a:avLst/>
          </a:prstGeom>
        </p:spPr>
      </p:pic>
      <p:sp>
        <p:nvSpPr>
          <p:cNvPr id="23" name="Text 11">
            <a:extLst>
              <a:ext uri="{FF2B5EF4-FFF2-40B4-BE49-F238E27FC236}">
                <a16:creationId xmlns:a16="http://schemas.microsoft.com/office/drawing/2014/main" id="{E3238768-BF8C-93F2-EF22-27B672755F66}"/>
              </a:ext>
            </a:extLst>
          </p:cNvPr>
          <p:cNvSpPr/>
          <p:nvPr/>
        </p:nvSpPr>
        <p:spPr>
          <a:xfrm>
            <a:off x="793790" y="6743105"/>
            <a:ext cx="13042821" cy="725805"/>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Our sentiment analysis identified key factors influencing customer satisfaction with tablets. Premium brands like Apple and Samsung generally received positive feedback, while budget tablets often faced criticism despite their lower price points.</a:t>
            </a:r>
            <a:endParaRPr lang="en-US" sz="175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A215208-2827-BC0F-EE9E-3A85570B6A59}"/>
              </a:ext>
            </a:extLst>
          </p:cNvPr>
          <p:cNvSpPr txBox="1"/>
          <p:nvPr/>
        </p:nvSpPr>
        <p:spPr>
          <a:xfrm>
            <a:off x="663297" y="306943"/>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Results and Outcomes(2/2):</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423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2619C6-B9DF-7A6F-01B2-DD553D3B9C4F}"/>
              </a:ext>
            </a:extLst>
          </p:cNvPr>
          <p:cNvSpPr txBox="1"/>
          <p:nvPr/>
        </p:nvSpPr>
        <p:spPr>
          <a:xfrm>
            <a:off x="780585" y="1359260"/>
            <a:ext cx="7315200" cy="299121"/>
          </a:xfrm>
          <a:prstGeom prst="rect">
            <a:avLst/>
          </a:prstGeom>
          <a:noFill/>
        </p:spPr>
        <p:txBody>
          <a:bodyPr wrap="square">
            <a:spAutoFit/>
          </a:bodyPr>
          <a:lstStyle/>
          <a:p>
            <a:pPr>
              <a:lnSpc>
                <a:spcPts val="1425"/>
              </a:lnSpc>
            </a:pPr>
            <a:r>
              <a:rPr lang="en-IN" sz="2400" b="1" dirty="0">
                <a:effectLst/>
                <a:latin typeface="Times New Roman" panose="02020603050405020304" pitchFamily="18" charset="0"/>
                <a:cs typeface="Times New Roman" panose="02020603050405020304" pitchFamily="18" charset="0"/>
              </a:rPr>
              <a:t>Positive Reviews Word Cloud:</a:t>
            </a:r>
          </a:p>
        </p:txBody>
      </p:sp>
      <p:pic>
        <p:nvPicPr>
          <p:cNvPr id="5122" name="Picture 2">
            <a:extLst>
              <a:ext uri="{FF2B5EF4-FFF2-40B4-BE49-F238E27FC236}">
                <a16:creationId xmlns:a16="http://schemas.microsoft.com/office/drawing/2014/main" id="{1D333DE4-81B3-9B58-649C-2A019BD38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037" y="2079935"/>
            <a:ext cx="97059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86992"/>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6F44333-9693-3BBA-2494-5111ABBB9B63}"/>
              </a:ext>
            </a:extLst>
          </p:cNvPr>
          <p:cNvSpPr/>
          <p:nvPr/>
        </p:nvSpPr>
        <p:spPr>
          <a:xfrm>
            <a:off x="793790" y="760571"/>
            <a:ext cx="10981611" cy="708779"/>
          </a:xfrm>
          <a:prstGeom prst="rect">
            <a:avLst/>
          </a:prstGeom>
          <a:noFill/>
          <a:ln/>
        </p:spPr>
        <p:txBody>
          <a:bodyPr wrap="none" lIns="0" tIns="0" rIns="0" bIns="0" rtlCol="0" anchor="t"/>
          <a:lstStyle/>
          <a:p>
            <a:pPr marL="0" indent="0" algn="just">
              <a:lnSpc>
                <a:spcPts val="5550"/>
              </a:lnSpc>
              <a:buNone/>
            </a:pPr>
            <a:endParaRPr lang="en-US" sz="445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3DDC603-AF12-8B74-CAB4-0BAD4B9C2F69}"/>
              </a:ext>
            </a:extLst>
          </p:cNvPr>
          <p:cNvSpPr txBox="1"/>
          <p:nvPr/>
        </p:nvSpPr>
        <p:spPr>
          <a:xfrm>
            <a:off x="793790" y="1226116"/>
            <a:ext cx="7315200" cy="323165"/>
          </a:xfrm>
          <a:prstGeom prst="rect">
            <a:avLst/>
          </a:prstGeom>
          <a:noFill/>
        </p:spPr>
        <p:txBody>
          <a:bodyPr wrap="square">
            <a:spAutoFit/>
          </a:bodyPr>
          <a:lstStyle/>
          <a:p>
            <a:pPr>
              <a:lnSpc>
                <a:spcPts val="1425"/>
              </a:lnSpc>
            </a:pPr>
            <a:r>
              <a:rPr lang="en-IN" sz="3200" b="1" dirty="0">
                <a:effectLst/>
                <a:latin typeface="Times New Roman" panose="02020603050405020304" pitchFamily="18" charset="0"/>
                <a:cs typeface="Times New Roman" panose="02020603050405020304" pitchFamily="18" charset="0"/>
              </a:rPr>
              <a:t>Negative Reviews Word Cloud:</a:t>
            </a:r>
          </a:p>
        </p:txBody>
      </p:sp>
      <p:pic>
        <p:nvPicPr>
          <p:cNvPr id="6146" name="Picture 2">
            <a:extLst>
              <a:ext uri="{FF2B5EF4-FFF2-40B4-BE49-F238E27FC236}">
                <a16:creationId xmlns:a16="http://schemas.microsoft.com/office/drawing/2014/main" id="{C7F3E6D5-EC08-4D81-3F79-5E6BAED6C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2" y="1840934"/>
            <a:ext cx="97059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0163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5E9A72-1843-8DCB-1B26-C17BE1BE5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82" y="2492347"/>
            <a:ext cx="5212265" cy="34272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33B303-0751-EB6E-504B-2CA8C7DBF946}"/>
              </a:ext>
            </a:extLst>
          </p:cNvPr>
          <p:cNvSpPr txBox="1"/>
          <p:nvPr/>
        </p:nvSpPr>
        <p:spPr>
          <a:xfrm>
            <a:off x="490654" y="1002080"/>
            <a:ext cx="7315200" cy="703078"/>
          </a:xfrm>
          <a:prstGeom prst="rect">
            <a:avLst/>
          </a:prstGeom>
          <a:noFill/>
        </p:spPr>
        <p:txBody>
          <a:bodyPr wrap="square">
            <a:spAutoFit/>
          </a:bodyPr>
          <a:lstStyle/>
          <a:p>
            <a:pPr marL="0" indent="0" algn="just">
              <a:lnSpc>
                <a:spcPts val="5550"/>
              </a:lnSpc>
              <a:buNone/>
            </a:pPr>
            <a:r>
              <a:rPr lang="en-US" sz="2400" b="1" dirty="0">
                <a:solidFill>
                  <a:srgbClr val="312F2B"/>
                </a:solidFill>
                <a:latin typeface="Times New Roman" panose="02020603050405020304" pitchFamily="18" charset="0"/>
                <a:ea typeface="Gelasio" pitchFamily="34" charset="-122"/>
                <a:cs typeface="Times New Roman" panose="02020603050405020304" pitchFamily="18" charset="0"/>
              </a:rPr>
              <a:t>Results and Outcomes (Table reviews):</a:t>
            </a:r>
            <a:endParaRPr lang="en-US" sz="2400" b="1" dirty="0">
              <a:latin typeface="Times New Roman" panose="02020603050405020304" pitchFamily="18" charset="0"/>
              <a:cs typeface="Times New Roman" panose="02020603050405020304" pitchFamily="18" charset="0"/>
            </a:endParaRPr>
          </a:p>
        </p:txBody>
      </p:sp>
      <p:pic>
        <p:nvPicPr>
          <p:cNvPr id="7172" name="Picture 4">
            <a:extLst>
              <a:ext uri="{FF2B5EF4-FFF2-40B4-BE49-F238E27FC236}">
                <a16:creationId xmlns:a16="http://schemas.microsoft.com/office/drawing/2014/main" id="{C8E3198F-0ED5-384E-E650-23B864E93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7480" y="2161013"/>
            <a:ext cx="4365008" cy="390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8303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B753082-7EB4-47D1-A237-29D3BDAE4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7114" y="173308"/>
            <a:ext cx="5997923" cy="39414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4D7D915-9AB8-983A-A7DE-E0F9CB9BB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55" y="3781193"/>
            <a:ext cx="11239500" cy="4381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185ED1-D95E-4BC3-C0FD-CC0F6BF7E04A}"/>
              </a:ext>
            </a:extLst>
          </p:cNvPr>
          <p:cNvSpPr txBox="1"/>
          <p:nvPr/>
        </p:nvSpPr>
        <p:spPr>
          <a:xfrm>
            <a:off x="581296" y="1097368"/>
            <a:ext cx="7315200" cy="715068"/>
          </a:xfrm>
          <a:prstGeom prst="rect">
            <a:avLst/>
          </a:prstGeom>
          <a:noFill/>
        </p:spPr>
        <p:txBody>
          <a:bodyPr wrap="square">
            <a:spAutoFit/>
          </a:bodyPr>
          <a:lstStyle/>
          <a:p>
            <a:pPr marL="0" indent="0" algn="just">
              <a:lnSpc>
                <a:spcPts val="5550"/>
              </a:lnSpc>
              <a:buNone/>
            </a:pPr>
            <a:r>
              <a:rPr lang="en-US" sz="2800" b="1" dirty="0">
                <a:solidFill>
                  <a:srgbClr val="312F2B"/>
                </a:solidFill>
                <a:latin typeface="Times New Roman" panose="02020603050405020304" pitchFamily="18" charset="0"/>
                <a:ea typeface="Gelasio" pitchFamily="34" charset="-122"/>
                <a:cs typeface="Times New Roman" panose="02020603050405020304" pitchFamily="18" charset="0"/>
              </a:rPr>
              <a:t>Results and Outcomes (Table reviews):</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708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00996"/>
            <a:ext cx="7556421" cy="2126337"/>
          </a:xfrm>
          <a:prstGeom prst="rect">
            <a:avLst/>
          </a:prstGeom>
          <a:noFill/>
          <a:ln/>
        </p:spPr>
        <p:txBody>
          <a:bodyPr wrap="square" lIns="0" tIns="0" rIns="0" bIns="0" rtlCol="0" anchor="t"/>
          <a:lstStyle/>
          <a:p>
            <a:pPr marL="0" indent="0" algn="l">
              <a:lnSpc>
                <a:spcPts val="5550"/>
              </a:lnSpc>
              <a:buNone/>
            </a:pPr>
            <a:endPar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endParaRPr>
          </a:p>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Broad Subject Area: E-commerce and Retail Analytics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4022646"/>
            <a:ext cx="510302" cy="510302"/>
          </a:xfrm>
          <a:prstGeom prst="roundRect">
            <a:avLst>
              <a:gd name="adj" fmla="val 40005"/>
            </a:avLst>
          </a:prstGeom>
          <a:solidFill>
            <a:srgbClr val="E8F3E8"/>
          </a:solidFill>
          <a:ln/>
        </p:spPr>
      </p:sp>
      <p:pic>
        <p:nvPicPr>
          <p:cNvPr id="5" name="Image 1" descr="preencoded.png"/>
          <p:cNvPicPr>
            <a:picLocks noChangeAspect="1"/>
          </p:cNvPicPr>
          <p:nvPr/>
        </p:nvPicPr>
        <p:blipFill>
          <a:blip r:embed="rId4"/>
          <a:stretch>
            <a:fillRect/>
          </a:stretch>
        </p:blipFill>
        <p:spPr>
          <a:xfrm>
            <a:off x="878860" y="4065151"/>
            <a:ext cx="340162" cy="425291"/>
          </a:xfrm>
          <a:prstGeom prst="rect">
            <a:avLst/>
          </a:prstGeom>
        </p:spPr>
      </p:pic>
      <p:sp>
        <p:nvSpPr>
          <p:cNvPr id="6" name="Text 2"/>
          <p:cNvSpPr/>
          <p:nvPr/>
        </p:nvSpPr>
        <p:spPr>
          <a:xfrm>
            <a:off x="1438394" y="4065151"/>
            <a:ext cx="2927747" cy="708660"/>
          </a:xfrm>
          <a:prstGeom prst="rect">
            <a:avLst/>
          </a:prstGeom>
          <a:noFill/>
          <a:ln/>
        </p:spPr>
        <p:txBody>
          <a:bodyPr wrap="square" lIns="0" tIns="0" rIns="0" bIns="0" rtlCol="0" anchor="t"/>
          <a:lstStyle/>
          <a:p>
            <a:pPr marL="0" indent="0" algn="just">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E-commerce Revolution</a:t>
            </a:r>
            <a:endParaRPr lang="en-US" sz="2200" dirty="0">
              <a:latin typeface="Times New Roman" panose="02020603050405020304" pitchFamily="18" charset="0"/>
              <a:cs typeface="Times New Roman" panose="02020603050405020304" pitchFamily="18" charset="0"/>
            </a:endParaRPr>
          </a:p>
        </p:txBody>
      </p:sp>
      <p:sp>
        <p:nvSpPr>
          <p:cNvPr id="7" name="Text 3"/>
          <p:cNvSpPr/>
          <p:nvPr/>
        </p:nvSpPr>
        <p:spPr>
          <a:xfrm>
            <a:off x="1438394" y="4618612"/>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Created vast datasets for business insights</a:t>
            </a:r>
            <a:endParaRPr lang="en-US" sz="1750" dirty="0">
              <a:latin typeface="Times New Roman" panose="02020603050405020304" pitchFamily="18" charset="0"/>
              <a:cs typeface="Times New Roman" panose="02020603050405020304" pitchFamily="18" charset="0"/>
            </a:endParaRPr>
          </a:p>
        </p:txBody>
      </p:sp>
      <p:sp>
        <p:nvSpPr>
          <p:cNvPr id="8" name="Shape 4"/>
          <p:cNvSpPr/>
          <p:nvPr/>
        </p:nvSpPr>
        <p:spPr>
          <a:xfrm>
            <a:off x="4685467" y="4022646"/>
            <a:ext cx="510302" cy="510302"/>
          </a:xfrm>
          <a:prstGeom prst="roundRect">
            <a:avLst>
              <a:gd name="adj" fmla="val 40005"/>
            </a:avLst>
          </a:prstGeom>
          <a:solidFill>
            <a:srgbClr val="E8F3E8"/>
          </a:solidFill>
          <a:ln/>
        </p:spPr>
      </p:sp>
      <p:pic>
        <p:nvPicPr>
          <p:cNvPr id="9" name="Image 2" descr="preencoded.png"/>
          <p:cNvPicPr>
            <a:picLocks noChangeAspect="1"/>
          </p:cNvPicPr>
          <p:nvPr/>
        </p:nvPicPr>
        <p:blipFill>
          <a:blip r:embed="rId5"/>
          <a:stretch>
            <a:fillRect/>
          </a:stretch>
        </p:blipFill>
        <p:spPr>
          <a:xfrm>
            <a:off x="4770537" y="4065151"/>
            <a:ext cx="340162" cy="425291"/>
          </a:xfrm>
          <a:prstGeom prst="rect">
            <a:avLst/>
          </a:prstGeom>
        </p:spPr>
      </p:pic>
      <p:sp>
        <p:nvSpPr>
          <p:cNvPr id="10" name="Text 5"/>
          <p:cNvSpPr/>
          <p:nvPr/>
        </p:nvSpPr>
        <p:spPr>
          <a:xfrm>
            <a:off x="5422583" y="4022646"/>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Retail Analytics</a:t>
            </a:r>
            <a:endParaRPr lang="en-US" sz="2200" dirty="0">
              <a:latin typeface="Times New Roman" panose="02020603050405020304" pitchFamily="18" charset="0"/>
              <a:cs typeface="Times New Roman" panose="02020603050405020304" pitchFamily="18" charset="0"/>
            </a:endParaRPr>
          </a:p>
        </p:txBody>
      </p:sp>
      <p:sp>
        <p:nvSpPr>
          <p:cNvPr id="11" name="Text 6"/>
          <p:cNvSpPr/>
          <p:nvPr/>
        </p:nvSpPr>
        <p:spPr>
          <a:xfrm>
            <a:off x="5422583" y="4513064"/>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Understanding customer behavior</a:t>
            </a:r>
            <a:endParaRPr lang="en-US" sz="1750" dirty="0">
              <a:latin typeface="Times New Roman" panose="02020603050405020304" pitchFamily="18" charset="0"/>
              <a:cs typeface="Times New Roman" panose="02020603050405020304" pitchFamily="18" charset="0"/>
            </a:endParaRPr>
          </a:p>
        </p:txBody>
      </p:sp>
      <p:sp>
        <p:nvSpPr>
          <p:cNvPr id="12" name="Shape 7"/>
          <p:cNvSpPr/>
          <p:nvPr/>
        </p:nvSpPr>
        <p:spPr>
          <a:xfrm>
            <a:off x="793790" y="6075164"/>
            <a:ext cx="510302" cy="510302"/>
          </a:xfrm>
          <a:prstGeom prst="roundRect">
            <a:avLst>
              <a:gd name="adj" fmla="val 40005"/>
            </a:avLst>
          </a:prstGeom>
          <a:solidFill>
            <a:srgbClr val="E8F3E8"/>
          </a:solidFill>
          <a:ln/>
        </p:spPr>
      </p:sp>
      <p:pic>
        <p:nvPicPr>
          <p:cNvPr id="13" name="Image 3" descr="preencoded.png"/>
          <p:cNvPicPr>
            <a:picLocks noChangeAspect="1"/>
          </p:cNvPicPr>
          <p:nvPr/>
        </p:nvPicPr>
        <p:blipFill>
          <a:blip r:embed="rId6"/>
          <a:stretch>
            <a:fillRect/>
          </a:stretch>
        </p:blipFill>
        <p:spPr>
          <a:xfrm>
            <a:off x="878860" y="6117669"/>
            <a:ext cx="340162" cy="425291"/>
          </a:xfrm>
          <a:prstGeom prst="rect">
            <a:avLst/>
          </a:prstGeom>
        </p:spPr>
      </p:pic>
      <p:sp>
        <p:nvSpPr>
          <p:cNvPr id="14" name="Text 8"/>
          <p:cNvSpPr/>
          <p:nvPr/>
        </p:nvSpPr>
        <p:spPr>
          <a:xfrm>
            <a:off x="1530906" y="6075164"/>
            <a:ext cx="2835235" cy="354330"/>
          </a:xfrm>
          <a:prstGeom prst="rect">
            <a:avLst/>
          </a:prstGeom>
          <a:noFill/>
          <a:ln/>
        </p:spPr>
        <p:txBody>
          <a:bodyPr wrap="none" lIns="0" tIns="0" rIns="0" bIns="0" rtlCol="0" anchor="t"/>
          <a:lstStyle/>
          <a:p>
            <a:pPr marL="0" indent="0" algn="just">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Business Strategy</a:t>
            </a:r>
            <a:endParaRPr lang="en-US" sz="2200" dirty="0">
              <a:latin typeface="Times New Roman" panose="02020603050405020304" pitchFamily="18" charset="0"/>
              <a:cs typeface="Times New Roman" panose="02020603050405020304" pitchFamily="18" charset="0"/>
            </a:endParaRPr>
          </a:p>
        </p:txBody>
      </p:sp>
      <p:sp>
        <p:nvSpPr>
          <p:cNvPr id="15" name="Text 9"/>
          <p:cNvSpPr/>
          <p:nvPr/>
        </p:nvSpPr>
        <p:spPr>
          <a:xfrm>
            <a:off x="1530906" y="6565583"/>
            <a:ext cx="6819305" cy="362903"/>
          </a:xfrm>
          <a:prstGeom prst="rect">
            <a:avLst/>
          </a:prstGeom>
          <a:noFill/>
          <a:ln/>
        </p:spPr>
        <p:txBody>
          <a:bodyPr wrap="none" lIns="0" tIns="0" rIns="0" bIns="0" rtlCol="0" anchor="t"/>
          <a:lstStyle/>
          <a:p>
            <a:pPr marL="0" indent="0" algn="just">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Leveraging data for improved performance</a:t>
            </a:r>
            <a:endParaRPr lang="en-US" sz="175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DD98137-EEDD-C56B-A216-8D7A96F786E3}"/>
              </a:ext>
            </a:extLst>
          </p:cNvPr>
          <p:cNvSpPr txBox="1"/>
          <p:nvPr/>
        </p:nvSpPr>
        <p:spPr>
          <a:xfrm>
            <a:off x="708541" y="1258490"/>
            <a:ext cx="7315200" cy="584775"/>
          </a:xfrm>
          <a:prstGeom prst="rect">
            <a:avLst/>
          </a:prstGeom>
          <a:noFill/>
        </p:spPr>
        <p:txBody>
          <a:bodyPr wrap="square">
            <a:spAutoFit/>
          </a:bodyPr>
          <a:lstStyle/>
          <a:p>
            <a:pPr marL="285750" indent="-285750">
              <a:buFont typeface="Wingdings" panose="05000000000000000000" pitchFamily="2" charset="2"/>
              <a:buChar char="q"/>
            </a:pPr>
            <a:r>
              <a:rPr lang="en-US" sz="3200" b="1" dirty="0">
                <a:solidFill>
                  <a:srgbClr val="3B4540"/>
                </a:solidFill>
                <a:latin typeface="Times New Roman" panose="02020603050405020304" pitchFamily="18" charset="0"/>
                <a:ea typeface="Fraunces Extra Bold" pitchFamily="34" charset="-122"/>
                <a:cs typeface="Times New Roman" panose="02020603050405020304" pitchFamily="18" charset="0"/>
              </a:rPr>
              <a:t>Subject Area</a:t>
            </a:r>
            <a:r>
              <a:rPr lang="en-IN" sz="3200" b="1" i="0" dirty="0">
                <a:effectLst/>
                <a:latin typeface="Times New Roman" panose="02020603050405020304" pitchFamily="18" charset="0"/>
                <a:cs typeface="Times New Roman" panose="02020603050405020304" pitchFamily="18" charset="0"/>
              </a:rPr>
              <a:t>(1/2):</a:t>
            </a:r>
            <a:endParaRPr lang="en-IN"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AAEB954-B68C-8EF3-8CB7-FC62D0736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177741"/>
            <a:ext cx="11239500" cy="552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87CD42-F8D7-72D4-6F04-D75AE6002989}"/>
              </a:ext>
            </a:extLst>
          </p:cNvPr>
          <p:cNvSpPr txBox="1"/>
          <p:nvPr/>
        </p:nvSpPr>
        <p:spPr>
          <a:xfrm>
            <a:off x="581296" y="1097368"/>
            <a:ext cx="7315200" cy="715068"/>
          </a:xfrm>
          <a:prstGeom prst="rect">
            <a:avLst/>
          </a:prstGeom>
          <a:noFill/>
        </p:spPr>
        <p:txBody>
          <a:bodyPr wrap="square">
            <a:spAutoFit/>
          </a:bodyPr>
          <a:lstStyle/>
          <a:p>
            <a:pPr marL="0" indent="0" algn="just">
              <a:lnSpc>
                <a:spcPts val="5550"/>
              </a:lnSpc>
              <a:buNone/>
            </a:pPr>
            <a:r>
              <a:rPr lang="en-US" sz="2800" b="1" dirty="0">
                <a:solidFill>
                  <a:srgbClr val="312F2B"/>
                </a:solidFill>
                <a:latin typeface="Times New Roman" panose="02020603050405020304" pitchFamily="18" charset="0"/>
                <a:ea typeface="Gelasio" pitchFamily="34" charset="-122"/>
                <a:cs typeface="Times New Roman" panose="02020603050405020304" pitchFamily="18" charset="0"/>
              </a:rPr>
              <a:t>Results and Outcomes (Table reviews):</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3911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F0752-18DB-80B6-9483-322C57BCF949}"/>
              </a:ext>
            </a:extLst>
          </p:cNvPr>
          <p:cNvSpPr txBox="1"/>
          <p:nvPr/>
        </p:nvSpPr>
        <p:spPr>
          <a:xfrm>
            <a:off x="670506" y="739834"/>
            <a:ext cx="7315200" cy="715068"/>
          </a:xfrm>
          <a:prstGeom prst="rect">
            <a:avLst/>
          </a:prstGeom>
          <a:noFill/>
        </p:spPr>
        <p:txBody>
          <a:bodyPr wrap="square">
            <a:spAutoFit/>
          </a:bodyPr>
          <a:lstStyle/>
          <a:p>
            <a:pPr marL="0" indent="0" algn="just">
              <a:lnSpc>
                <a:spcPts val="5550"/>
              </a:lnSpc>
              <a:buNone/>
            </a:pPr>
            <a:r>
              <a:rPr lang="en-US" sz="2800" b="1" dirty="0">
                <a:solidFill>
                  <a:srgbClr val="312F2B"/>
                </a:solidFill>
                <a:latin typeface="Times New Roman" panose="02020603050405020304" pitchFamily="18" charset="0"/>
                <a:ea typeface="Gelasio" pitchFamily="34" charset="-122"/>
                <a:cs typeface="Times New Roman" panose="02020603050405020304" pitchFamily="18" charset="0"/>
              </a:rPr>
              <a:t>Results and Outcomes (Table reviews):</a:t>
            </a:r>
            <a:endParaRPr lang="en-US" sz="2800" b="1"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9AF2E7D5-50A5-6A0D-D72B-82DC3E974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06" y="1614255"/>
            <a:ext cx="13525500"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760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ADD3AC-E6BA-ECBF-F319-47B2583C55A2}"/>
              </a:ext>
            </a:extLst>
          </p:cNvPr>
          <p:cNvSpPr txBox="1"/>
          <p:nvPr/>
        </p:nvSpPr>
        <p:spPr>
          <a:xfrm>
            <a:off x="758283" y="417500"/>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ROC Curve for XGBoost</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D492763-4870-9E5D-D042-BBD33B1DA1A9}"/>
              </a:ext>
            </a:extLst>
          </p:cNvPr>
          <p:cNvSpPr txBox="1"/>
          <p:nvPr/>
        </p:nvSpPr>
        <p:spPr>
          <a:xfrm>
            <a:off x="429322" y="6888770"/>
            <a:ext cx="13771756" cy="923330"/>
          </a:xfrm>
          <a:prstGeom prst="rect">
            <a:avLst/>
          </a:prstGeom>
          <a:noFill/>
        </p:spPr>
        <p:txBody>
          <a:bodyPr wrap="square">
            <a:spAutoFit/>
          </a:bodyPr>
          <a:lstStyle/>
          <a:p>
            <a:pPr algn="just"/>
            <a:r>
              <a:rPr lang="en-US" b="1" i="0" dirty="0">
                <a:effectLst/>
                <a:latin typeface="Times New Roman" panose="02020603050405020304" pitchFamily="18" charset="0"/>
                <a:cs typeface="Times New Roman" panose="02020603050405020304" pitchFamily="18" charset="0"/>
              </a:rPr>
              <a:t>The ROC curve visualizes </a:t>
            </a:r>
            <a:r>
              <a:rPr lang="en-US" i="0" dirty="0">
                <a:effectLst/>
                <a:latin typeface="Times New Roman" panose="02020603050405020304" pitchFamily="18" charset="0"/>
                <a:cs typeface="Times New Roman" panose="02020603050405020304" pitchFamily="18" charset="0"/>
              </a:rPr>
              <a:t>the</a:t>
            </a:r>
            <a:r>
              <a:rPr lang="en-US" b="1" i="0" dirty="0">
                <a:effectLst/>
                <a:latin typeface="Times New Roman" panose="02020603050405020304" pitchFamily="18" charset="0"/>
                <a:cs typeface="Times New Roman" panose="02020603050405020304" pitchFamily="18" charset="0"/>
              </a:rPr>
              <a:t> XGBoost model's </a:t>
            </a:r>
            <a:r>
              <a:rPr lang="en-US" b="0" i="0" dirty="0">
                <a:effectLst/>
                <a:latin typeface="Times New Roman" panose="02020603050405020304" pitchFamily="18" charset="0"/>
                <a:cs typeface="Times New Roman" panose="02020603050405020304" pitchFamily="18" charset="0"/>
              </a:rPr>
              <a:t>performance across different threshold settings, with an Area Under the </a:t>
            </a:r>
            <a:r>
              <a:rPr lang="en-US" b="1" i="0" dirty="0">
                <a:effectLst/>
                <a:latin typeface="Times New Roman" panose="02020603050405020304" pitchFamily="18" charset="0"/>
                <a:cs typeface="Times New Roman" panose="02020603050405020304" pitchFamily="18" charset="0"/>
              </a:rPr>
              <a:t>Curve (AUC) </a:t>
            </a:r>
            <a:r>
              <a:rPr lang="en-US" b="0" i="0" dirty="0">
                <a:effectLst/>
                <a:latin typeface="Times New Roman" panose="02020603050405020304" pitchFamily="18" charset="0"/>
                <a:cs typeface="Times New Roman" panose="02020603050405020304" pitchFamily="18" charset="0"/>
              </a:rPr>
              <a:t>of</a:t>
            </a:r>
            <a:r>
              <a:rPr lang="en-US" b="1" i="0" dirty="0">
                <a:effectLst/>
                <a:latin typeface="Times New Roman" panose="02020603050405020304" pitchFamily="18" charset="0"/>
                <a:cs typeface="Times New Roman" panose="02020603050405020304" pitchFamily="18" charset="0"/>
              </a:rPr>
              <a:t> 0.85</a:t>
            </a:r>
            <a:r>
              <a:rPr lang="en-US" b="0" i="0" dirty="0">
                <a:effectLst/>
                <a:latin typeface="Times New Roman" panose="02020603050405020304" pitchFamily="18" charset="0"/>
                <a:cs typeface="Times New Roman" panose="02020603050405020304" pitchFamily="18" charset="0"/>
              </a:rPr>
              <a:t>, demonstrating excellent capability in distinguishing between </a:t>
            </a:r>
            <a:r>
              <a:rPr lang="en-US" b="1" i="0" dirty="0">
                <a:effectLst/>
                <a:latin typeface="Times New Roman" panose="02020603050405020304" pitchFamily="18" charset="0"/>
                <a:cs typeface="Times New Roman" panose="02020603050405020304" pitchFamily="18" charset="0"/>
              </a:rPr>
              <a:t>positive</a:t>
            </a:r>
            <a:r>
              <a:rPr lang="en-US" b="0" i="0" dirty="0">
                <a:effectLst/>
                <a:latin typeface="Times New Roman" panose="02020603050405020304" pitchFamily="18" charset="0"/>
                <a:cs typeface="Times New Roman" panose="02020603050405020304" pitchFamily="18" charset="0"/>
              </a:rPr>
              <a:t> and </a:t>
            </a:r>
            <a:r>
              <a:rPr lang="en-US" b="1" i="0" dirty="0">
                <a:effectLst/>
                <a:latin typeface="Times New Roman" panose="02020603050405020304" pitchFamily="18" charset="0"/>
                <a:cs typeface="Times New Roman" panose="02020603050405020304" pitchFamily="18" charset="0"/>
              </a:rPr>
              <a:t>negative classes</a:t>
            </a:r>
            <a:r>
              <a:rPr lang="en-US" b="0" i="0" dirty="0">
                <a:effectLst/>
                <a:latin typeface="Times New Roman" panose="02020603050405020304" pitchFamily="18" charset="0"/>
                <a:cs typeface="Times New Roman" panose="02020603050405020304" pitchFamily="18" charset="0"/>
              </a:rPr>
              <a:t>, thus indicating the </a:t>
            </a:r>
            <a:r>
              <a:rPr lang="en-US" b="1" i="0" dirty="0">
                <a:effectLst/>
                <a:latin typeface="Times New Roman" panose="02020603050405020304" pitchFamily="18" charset="0"/>
                <a:cs typeface="Times New Roman" panose="02020603050405020304" pitchFamily="18" charset="0"/>
              </a:rPr>
              <a:t>model's</a:t>
            </a:r>
            <a:r>
              <a:rPr lang="en-US" b="0" i="0" dirty="0">
                <a:effectLst/>
                <a:latin typeface="Times New Roman" panose="02020603050405020304" pitchFamily="18" charset="0"/>
                <a:cs typeface="Times New Roman" panose="02020603050405020304" pitchFamily="18" charset="0"/>
              </a:rPr>
              <a:t> effectiveness in </a:t>
            </a:r>
            <a:r>
              <a:rPr lang="en-US" b="1" i="0" dirty="0">
                <a:effectLst/>
                <a:latin typeface="Times New Roman" panose="02020603050405020304" pitchFamily="18" charset="0"/>
                <a:cs typeface="Times New Roman" panose="02020603050405020304" pitchFamily="18" charset="0"/>
              </a:rPr>
              <a:t>accurate</a:t>
            </a:r>
            <a:r>
              <a:rPr lang="en-US" b="0" i="0" dirty="0">
                <a:effectLst/>
                <a:latin typeface="Times New Roman" panose="02020603050405020304" pitchFamily="18" charset="0"/>
                <a:cs typeface="Times New Roman" panose="02020603050405020304" pitchFamily="18" charset="0"/>
              </a:rPr>
              <a:t> data </a:t>
            </a:r>
            <a:r>
              <a:rPr lang="en-US" b="1" i="0" dirty="0">
                <a:effectLst/>
                <a:latin typeface="Times New Roman" panose="02020603050405020304" pitchFamily="18" charset="0"/>
                <a:cs typeface="Times New Roman" panose="02020603050405020304" pitchFamily="18" charset="0"/>
              </a:rPr>
              <a:t>classification</a:t>
            </a:r>
            <a:r>
              <a:rPr lang="en-US" b="0" i="0" dirty="0">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F967B6E-6112-DFFB-4055-669A96480476}"/>
              </a:ext>
            </a:extLst>
          </p:cNvPr>
          <p:cNvPicPr>
            <a:picLocks noChangeAspect="1"/>
          </p:cNvPicPr>
          <p:nvPr/>
        </p:nvPicPr>
        <p:blipFill>
          <a:blip r:embed="rId2"/>
          <a:stretch>
            <a:fillRect/>
          </a:stretch>
        </p:blipFill>
        <p:spPr>
          <a:xfrm>
            <a:off x="2966223" y="1436958"/>
            <a:ext cx="9701561" cy="5253774"/>
          </a:xfrm>
          <a:prstGeom prst="rect">
            <a:avLst/>
          </a:prstGeom>
        </p:spPr>
      </p:pic>
      <p:sp>
        <p:nvSpPr>
          <p:cNvPr id="7" name="Text 0">
            <a:extLst>
              <a:ext uri="{FF2B5EF4-FFF2-40B4-BE49-F238E27FC236}">
                <a16:creationId xmlns:a16="http://schemas.microsoft.com/office/drawing/2014/main" id="{E500F316-FF59-CACF-6F40-CEDBA2680D59}"/>
              </a:ext>
            </a:extLst>
          </p:cNvPr>
          <p:cNvSpPr/>
          <p:nvPr/>
        </p:nvSpPr>
        <p:spPr>
          <a:xfrm>
            <a:off x="880946" y="799845"/>
            <a:ext cx="4638907" cy="471011"/>
          </a:xfrm>
          <a:prstGeom prst="rect">
            <a:avLst/>
          </a:prstGeom>
          <a:noFill/>
          <a:ln/>
        </p:spPr>
        <p:txBody>
          <a:bodyPr wrap="none" lIns="0" tIns="0" rIns="0" bIns="0" rtlCol="0" anchor="t"/>
          <a:lstStyle/>
          <a:p>
            <a:pPr marL="0" indent="0" algn="l">
              <a:lnSpc>
                <a:spcPts val="3700"/>
              </a:lnSpc>
              <a:buNone/>
            </a:pPr>
            <a:r>
              <a:rPr lang="en-US" sz="2950" b="1" dirty="0">
                <a:solidFill>
                  <a:srgbClr val="312F2B"/>
                </a:solidFill>
                <a:latin typeface="Times New Roman" panose="02020603050405020304" pitchFamily="18" charset="0"/>
                <a:ea typeface="Gelasio" pitchFamily="34" charset="-122"/>
                <a:cs typeface="Times New Roman" panose="02020603050405020304" pitchFamily="18" charset="0"/>
              </a:rPr>
              <a:t>ROC Curve for XGBoost:</a:t>
            </a:r>
            <a:endParaRPr lang="en-US" sz="29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567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20E13-DA89-04B9-9543-C7FC55E4F251}"/>
              </a:ext>
            </a:extLst>
          </p:cNvPr>
          <p:cNvSpPr txBox="1"/>
          <p:nvPr/>
        </p:nvSpPr>
        <p:spPr>
          <a:xfrm>
            <a:off x="793790" y="654427"/>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Project Evaluation</a:t>
            </a:r>
            <a:endParaRPr lang="en-IN" dirty="0">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B46A0F28-4DE7-7F10-C7D8-0C0F8351B4B8}"/>
              </a:ext>
            </a:extLst>
          </p:cNvPr>
          <p:cNvSpPr/>
          <p:nvPr/>
        </p:nvSpPr>
        <p:spPr>
          <a:xfrm>
            <a:off x="793790" y="1227415"/>
            <a:ext cx="5670590" cy="708779"/>
          </a:xfrm>
          <a:prstGeom prst="rect">
            <a:avLst/>
          </a:prstGeom>
          <a:noFill/>
          <a:ln/>
        </p:spPr>
        <p:txBody>
          <a:bodyPr wrap="none" lIns="0" tIns="0" rIns="0" bIns="0" rtlCol="0" anchor="t"/>
          <a:lstStyle/>
          <a:p>
            <a:pPr marL="0" indent="0" algn="just">
              <a:lnSpc>
                <a:spcPts val="5550"/>
              </a:lnSpc>
              <a:buNone/>
            </a:pPr>
            <a:r>
              <a:rPr lang="en-US" sz="4800" b="1" dirty="0">
                <a:solidFill>
                  <a:srgbClr val="312F2B"/>
                </a:solidFill>
                <a:latin typeface="Times New Roman" panose="02020603050405020304" pitchFamily="18" charset="0"/>
                <a:ea typeface="Gelasio" pitchFamily="34" charset="-122"/>
                <a:cs typeface="Times New Roman" panose="02020603050405020304" pitchFamily="18" charset="0"/>
              </a:rPr>
              <a:t>Project Evaluation</a:t>
            </a:r>
            <a:endParaRPr lang="en-US" sz="4800" b="1"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DBB59411-5321-A727-8D77-90C6115E30EB}"/>
              </a:ext>
            </a:extLst>
          </p:cNvPr>
          <p:cNvSpPr/>
          <p:nvPr/>
        </p:nvSpPr>
        <p:spPr>
          <a:xfrm>
            <a:off x="1864281" y="2326005"/>
            <a:ext cx="2835235" cy="354330"/>
          </a:xfrm>
          <a:prstGeom prst="rect">
            <a:avLst/>
          </a:prstGeom>
          <a:noFill/>
          <a:ln/>
        </p:spPr>
        <p:txBody>
          <a:bodyPr wrap="none" lIns="0" tIns="0" rIns="0" bIns="0" rtlCol="0" anchor="t"/>
          <a:lstStyle/>
          <a:p>
            <a:pPr marL="0" indent="0" algn="just">
              <a:lnSpc>
                <a:spcPts val="2750"/>
              </a:lnSpc>
              <a:buNone/>
            </a:pPr>
            <a:r>
              <a:rPr lang="en-US" sz="2800" b="1" dirty="0">
                <a:solidFill>
                  <a:srgbClr val="312F2B"/>
                </a:solidFill>
                <a:latin typeface="Times New Roman" panose="02020603050405020304" pitchFamily="18" charset="0"/>
                <a:ea typeface="Gelasio" pitchFamily="34" charset="-122"/>
                <a:cs typeface="Times New Roman" panose="02020603050405020304" pitchFamily="18" charset="0"/>
              </a:rPr>
              <a:t>Strengths</a:t>
            </a:r>
            <a:endParaRPr lang="en-US" sz="2800" b="1"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083001B8-52CA-DE89-6561-BB38809B1E09}"/>
              </a:ext>
            </a:extLst>
          </p:cNvPr>
          <p:cNvSpPr/>
          <p:nvPr/>
        </p:nvSpPr>
        <p:spPr>
          <a:xfrm>
            <a:off x="1864281" y="2907149"/>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Comprehensive dataset from multiple online sources</a:t>
            </a:r>
            <a:endParaRPr lang="en-US" sz="200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CF428C53-1E56-F09D-76CF-0EAEBE4B2AFB}"/>
              </a:ext>
            </a:extLst>
          </p:cNvPr>
          <p:cNvSpPr/>
          <p:nvPr/>
        </p:nvSpPr>
        <p:spPr>
          <a:xfrm>
            <a:off x="1864281" y="3349347"/>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Robust machine learning models with high accuracy</a:t>
            </a:r>
            <a:endParaRPr lang="en-US" sz="20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CE738609-5187-B69D-AC3D-33328DFFB267}"/>
              </a:ext>
            </a:extLst>
          </p:cNvPr>
          <p:cNvSpPr/>
          <p:nvPr/>
        </p:nvSpPr>
        <p:spPr>
          <a:xfrm>
            <a:off x="1864281" y="3791545"/>
            <a:ext cx="6244709" cy="362903"/>
          </a:xfrm>
          <a:prstGeom prst="rect">
            <a:avLst/>
          </a:prstGeom>
          <a:noFill/>
          <a:ln/>
        </p:spPr>
        <p:txBody>
          <a:bodyPr wrap="square" lIns="0" tIns="0" rIns="0" bIns="0" rtlCol="0" anchor="t"/>
          <a:lstStyle/>
          <a:p>
            <a:pPr marL="342900" indent="-342900" algn="just">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Combined approach of price prediction and sentiment analysis</a:t>
            </a:r>
            <a:endParaRPr lang="en-US" sz="200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4580FC2A-D33F-C960-EE46-2340C620EEAB}"/>
              </a:ext>
            </a:extLst>
          </p:cNvPr>
          <p:cNvSpPr/>
          <p:nvPr/>
        </p:nvSpPr>
        <p:spPr>
          <a:xfrm>
            <a:off x="1864280" y="4233743"/>
            <a:ext cx="6244709" cy="506699"/>
          </a:xfrm>
          <a:prstGeom prst="rect">
            <a:avLst/>
          </a:prstGeom>
          <a:noFill/>
          <a:ln/>
        </p:spPr>
        <p:txBody>
          <a:bodyPr wrap="square" lIns="0" tIns="0" rIns="0" bIns="0" rtlCol="0" anchor="t"/>
          <a:lstStyle/>
          <a:p>
            <a:pPr marL="342900" indent="-342900" algn="just">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Actionable insights for retailers to optimize pricing strategies</a:t>
            </a:r>
            <a:endParaRPr lang="en-US" sz="20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121CC7C4-9E42-1ED9-29C2-F41CDFC0E26A}"/>
              </a:ext>
            </a:extLst>
          </p:cNvPr>
          <p:cNvSpPr/>
          <p:nvPr/>
        </p:nvSpPr>
        <p:spPr>
          <a:xfrm>
            <a:off x="1864280" y="4796432"/>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Detailed understanding of customer satisfaction factors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550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7">
            <a:extLst>
              <a:ext uri="{FF2B5EF4-FFF2-40B4-BE49-F238E27FC236}">
                <a16:creationId xmlns:a16="http://schemas.microsoft.com/office/drawing/2014/main" id="{C19DC42D-763D-51D5-2FBF-D6E30449FCF2}"/>
              </a:ext>
            </a:extLst>
          </p:cNvPr>
          <p:cNvSpPr/>
          <p:nvPr/>
        </p:nvSpPr>
        <p:spPr>
          <a:xfrm>
            <a:off x="1455199" y="2749807"/>
            <a:ext cx="2835235" cy="354330"/>
          </a:xfrm>
          <a:prstGeom prst="rect">
            <a:avLst/>
          </a:prstGeom>
          <a:noFill/>
          <a:ln/>
        </p:spPr>
        <p:txBody>
          <a:bodyPr wrap="none" lIns="0" tIns="0" rIns="0" bIns="0" rtlCol="0" anchor="t"/>
          <a:lstStyle/>
          <a:p>
            <a:pPr marL="0" indent="0" algn="just">
              <a:lnSpc>
                <a:spcPts val="2750"/>
              </a:lnSpc>
              <a:buNone/>
            </a:pPr>
            <a:r>
              <a:rPr lang="en-US" sz="2400" b="1" dirty="0">
                <a:solidFill>
                  <a:srgbClr val="312F2B"/>
                </a:solidFill>
                <a:latin typeface="Times New Roman" panose="02020603050405020304" pitchFamily="18" charset="0"/>
                <a:ea typeface="Gelasio" pitchFamily="34" charset="-122"/>
                <a:cs typeface="Times New Roman" panose="02020603050405020304" pitchFamily="18" charset="0"/>
              </a:rPr>
              <a:t>Limitations</a:t>
            </a:r>
            <a:endParaRPr lang="en-US" sz="2400" b="1"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90190676-7133-2567-A1A9-BF0F82979BC4}"/>
              </a:ext>
            </a:extLst>
          </p:cNvPr>
          <p:cNvSpPr/>
          <p:nvPr/>
        </p:nvSpPr>
        <p:spPr>
          <a:xfrm>
            <a:off x="1455199" y="3330951"/>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dirty="0">
                <a:solidFill>
                  <a:srgbClr val="272525"/>
                </a:solidFill>
                <a:latin typeface="Times New Roman" panose="02020603050405020304" pitchFamily="18" charset="0"/>
                <a:ea typeface="Lato" pitchFamily="34" charset="-122"/>
                <a:cs typeface="Times New Roman" panose="02020603050405020304" pitchFamily="18" charset="0"/>
              </a:rPr>
              <a:t>Data collection limited to online sources</a:t>
            </a:r>
            <a:endParaRPr lang="en-US"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623E11C4-6CB6-7FF6-C01E-3D1A4A96CCF6}"/>
              </a:ext>
            </a:extLst>
          </p:cNvPr>
          <p:cNvSpPr/>
          <p:nvPr/>
        </p:nvSpPr>
        <p:spPr>
          <a:xfrm>
            <a:off x="1455199" y="3773149"/>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dirty="0">
                <a:solidFill>
                  <a:srgbClr val="272525"/>
                </a:solidFill>
                <a:latin typeface="Times New Roman" panose="02020603050405020304" pitchFamily="18" charset="0"/>
                <a:ea typeface="Lato" pitchFamily="34" charset="-122"/>
                <a:cs typeface="Times New Roman" panose="02020603050405020304" pitchFamily="18" charset="0"/>
              </a:rPr>
              <a:t>Models may not generalize well to new tablet models</a:t>
            </a:r>
            <a:endParaRPr lang="en-US"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86576975-0C89-40F3-15A4-FA109D24ECB7}"/>
              </a:ext>
            </a:extLst>
          </p:cNvPr>
          <p:cNvSpPr/>
          <p:nvPr/>
        </p:nvSpPr>
        <p:spPr>
          <a:xfrm>
            <a:off x="1455199" y="4215347"/>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dirty="0">
                <a:solidFill>
                  <a:srgbClr val="272525"/>
                </a:solidFill>
                <a:latin typeface="Times New Roman" panose="02020603050405020304" pitchFamily="18" charset="0"/>
                <a:ea typeface="Lato" pitchFamily="34" charset="-122"/>
                <a:cs typeface="Times New Roman" panose="02020603050405020304" pitchFamily="18" charset="0"/>
              </a:rPr>
              <a:t>Market conditions fluctuations may affect accuracy</a:t>
            </a:r>
            <a:endParaRPr lang="en-US" dirty="0">
              <a:latin typeface="Times New Roman" panose="02020603050405020304" pitchFamily="18" charset="0"/>
              <a:cs typeface="Times New Roman" panose="02020603050405020304" pitchFamily="18" charset="0"/>
            </a:endParaRPr>
          </a:p>
        </p:txBody>
      </p:sp>
      <p:sp>
        <p:nvSpPr>
          <p:cNvPr id="14" name="Text 11">
            <a:extLst>
              <a:ext uri="{FF2B5EF4-FFF2-40B4-BE49-F238E27FC236}">
                <a16:creationId xmlns:a16="http://schemas.microsoft.com/office/drawing/2014/main" id="{331F5E48-849E-5528-BFD4-CD5708DCC7A3}"/>
              </a:ext>
            </a:extLst>
          </p:cNvPr>
          <p:cNvSpPr/>
          <p:nvPr/>
        </p:nvSpPr>
        <p:spPr>
          <a:xfrm>
            <a:off x="1455199" y="4657545"/>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dirty="0">
                <a:solidFill>
                  <a:srgbClr val="272525"/>
                </a:solidFill>
                <a:latin typeface="Times New Roman" panose="02020603050405020304" pitchFamily="18" charset="0"/>
                <a:ea typeface="Lato" pitchFamily="34" charset="-122"/>
                <a:cs typeface="Times New Roman" panose="02020603050405020304" pitchFamily="18" charset="0"/>
              </a:rPr>
              <a:t>Limited consideration of regional pricing differences</a:t>
            </a:r>
            <a:endParaRPr lang="en-US"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18BB66C6-91A9-D491-95A1-D12DECA6C39F}"/>
              </a:ext>
            </a:extLst>
          </p:cNvPr>
          <p:cNvSpPr/>
          <p:nvPr/>
        </p:nvSpPr>
        <p:spPr>
          <a:xfrm>
            <a:off x="1455199" y="5099744"/>
            <a:ext cx="6244709" cy="362903"/>
          </a:xfrm>
          <a:prstGeom prst="rect">
            <a:avLst/>
          </a:prstGeom>
          <a:noFill/>
          <a:ln/>
        </p:spPr>
        <p:txBody>
          <a:bodyPr wrap="none" lIns="0" tIns="0" rIns="0" bIns="0" rtlCol="0" anchor="t"/>
          <a:lstStyle/>
          <a:p>
            <a:pPr marL="342900" indent="-342900" algn="just">
              <a:lnSpc>
                <a:spcPts val="2850"/>
              </a:lnSpc>
              <a:buSzPct val="100000"/>
              <a:buChar char="•"/>
            </a:pPr>
            <a:r>
              <a:rPr lang="en-US" dirty="0">
                <a:solidFill>
                  <a:srgbClr val="272525"/>
                </a:solidFill>
                <a:latin typeface="Times New Roman" panose="02020603050405020304" pitchFamily="18" charset="0"/>
                <a:ea typeface="Lato" pitchFamily="34" charset="-122"/>
                <a:cs typeface="Times New Roman" panose="02020603050405020304" pitchFamily="18" charset="0"/>
              </a:rPr>
              <a:t>Sentiment analysis challenges with sarcasm and context</a:t>
            </a:r>
            <a:endParaRPr lang="en-US" dirty="0">
              <a:latin typeface="Times New Roman" panose="02020603050405020304" pitchFamily="18" charset="0"/>
              <a:cs typeface="Times New Roman" panose="02020603050405020304" pitchFamily="18" charset="0"/>
            </a:endParaRPr>
          </a:p>
        </p:txBody>
      </p:sp>
      <p:sp>
        <p:nvSpPr>
          <p:cNvPr id="2" name="Text 0">
            <a:extLst>
              <a:ext uri="{FF2B5EF4-FFF2-40B4-BE49-F238E27FC236}">
                <a16:creationId xmlns:a16="http://schemas.microsoft.com/office/drawing/2014/main" id="{A3A432C0-533B-2673-3617-A19DC370C6B9}"/>
              </a:ext>
            </a:extLst>
          </p:cNvPr>
          <p:cNvSpPr/>
          <p:nvPr/>
        </p:nvSpPr>
        <p:spPr>
          <a:xfrm>
            <a:off x="693429" y="1552067"/>
            <a:ext cx="5670590" cy="708779"/>
          </a:xfrm>
          <a:prstGeom prst="rect">
            <a:avLst/>
          </a:prstGeom>
          <a:noFill/>
          <a:ln/>
        </p:spPr>
        <p:txBody>
          <a:bodyPr wrap="none" lIns="0" tIns="0" rIns="0" bIns="0" rtlCol="0" anchor="t"/>
          <a:lstStyle/>
          <a:p>
            <a:pPr marL="0" indent="0" algn="just">
              <a:lnSpc>
                <a:spcPts val="5550"/>
              </a:lnSpc>
              <a:buNone/>
            </a:pPr>
            <a:r>
              <a:rPr lang="en-US" sz="4800" b="1" dirty="0">
                <a:solidFill>
                  <a:srgbClr val="312F2B"/>
                </a:solidFill>
                <a:latin typeface="Times New Roman" panose="02020603050405020304" pitchFamily="18" charset="0"/>
                <a:ea typeface="Gelasio" pitchFamily="34" charset="-122"/>
                <a:cs typeface="Times New Roman" panose="02020603050405020304" pitchFamily="18" charset="0"/>
              </a:rPr>
              <a:t>Project Evaluation</a:t>
            </a:r>
            <a:endParaRPr lang="en-US" sz="4800" b="1"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F1AD00AA-A27E-DEB9-28B9-1CB30D36F2D7}"/>
              </a:ext>
            </a:extLst>
          </p:cNvPr>
          <p:cNvSpPr/>
          <p:nvPr/>
        </p:nvSpPr>
        <p:spPr>
          <a:xfrm>
            <a:off x="793790" y="6276261"/>
            <a:ext cx="13042821" cy="725805"/>
          </a:xfrm>
          <a:prstGeom prst="rect">
            <a:avLst/>
          </a:prstGeom>
          <a:noFill/>
          <a:ln/>
        </p:spPr>
        <p:txBody>
          <a:bodyPr wrap="square" lIns="0" tIns="0" rIns="0" bIns="0" rtlCol="0" anchor="t"/>
          <a:lstStyle/>
          <a:p>
            <a:pPr marL="0" indent="0" algn="just">
              <a:lnSpc>
                <a:spcPts val="285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While our project provides valuable insights for tablet retailers, it's important to acknowledge its limitations and consider them when implementing the findings in real-world scenarios.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852039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5210F-AE9C-621C-2BAD-6D245C06C160}"/>
              </a:ext>
            </a:extLst>
          </p:cNvPr>
          <p:cNvSpPr txBox="1"/>
          <p:nvPr/>
        </p:nvSpPr>
        <p:spPr>
          <a:xfrm>
            <a:off x="671870" y="217051"/>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Conclusion and Future Work</a:t>
            </a:r>
            <a:endParaRPr lang="en-IN" dirty="0">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FFE97416-81AE-5EF9-B847-6F028C127511}"/>
              </a:ext>
            </a:extLst>
          </p:cNvPr>
          <p:cNvSpPr/>
          <p:nvPr/>
        </p:nvSpPr>
        <p:spPr>
          <a:xfrm>
            <a:off x="744855" y="586383"/>
            <a:ext cx="6800136" cy="665083"/>
          </a:xfrm>
          <a:prstGeom prst="rect">
            <a:avLst/>
          </a:prstGeom>
          <a:noFill/>
          <a:ln/>
        </p:spPr>
        <p:txBody>
          <a:bodyPr wrap="none" lIns="0" tIns="0" rIns="0" bIns="0" rtlCol="0" anchor="t"/>
          <a:lstStyle/>
          <a:p>
            <a:pPr marL="0" indent="0" algn="l">
              <a:lnSpc>
                <a:spcPts val="5200"/>
              </a:lnSpc>
              <a:buNone/>
            </a:pPr>
            <a:r>
              <a:rPr lang="en-US" sz="4150" dirty="0">
                <a:solidFill>
                  <a:srgbClr val="312F2B"/>
                </a:solidFill>
                <a:latin typeface="Times New Roman" panose="02020603050405020304" pitchFamily="18" charset="0"/>
                <a:ea typeface="Gelasio" pitchFamily="34" charset="-122"/>
                <a:cs typeface="Times New Roman" panose="02020603050405020304" pitchFamily="18" charset="0"/>
              </a:rPr>
              <a:t>Conclusion and Future Work</a:t>
            </a:r>
            <a:endParaRPr lang="en-US" sz="4150"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49E0F008-3347-23F3-41BC-6397E72444CE}"/>
              </a:ext>
            </a:extLst>
          </p:cNvPr>
          <p:cNvPicPr>
            <a:picLocks noChangeAspect="1"/>
          </p:cNvPicPr>
          <p:nvPr/>
        </p:nvPicPr>
        <p:blipFill>
          <a:blip r:embed="rId2"/>
          <a:stretch>
            <a:fillRect/>
          </a:stretch>
        </p:blipFill>
        <p:spPr>
          <a:xfrm>
            <a:off x="2945844" y="1677114"/>
            <a:ext cx="2168128" cy="1226106"/>
          </a:xfrm>
          <a:prstGeom prst="rect">
            <a:avLst/>
          </a:prstGeom>
        </p:spPr>
      </p:pic>
      <p:pic>
        <p:nvPicPr>
          <p:cNvPr id="5" name="Image 1" descr="preencoded.png">
            <a:extLst>
              <a:ext uri="{FF2B5EF4-FFF2-40B4-BE49-F238E27FC236}">
                <a16:creationId xmlns:a16="http://schemas.microsoft.com/office/drawing/2014/main" id="{A7A40161-6D2C-A785-5AAB-341A8EDEA35E}"/>
              </a:ext>
            </a:extLst>
          </p:cNvPr>
          <p:cNvPicPr>
            <a:picLocks noChangeAspect="1"/>
          </p:cNvPicPr>
          <p:nvPr/>
        </p:nvPicPr>
        <p:blipFill>
          <a:blip r:embed="rId3"/>
          <a:stretch>
            <a:fillRect/>
          </a:stretch>
        </p:blipFill>
        <p:spPr>
          <a:xfrm>
            <a:off x="3880247" y="2255044"/>
            <a:ext cx="299204" cy="374094"/>
          </a:xfrm>
          <a:prstGeom prst="rect">
            <a:avLst/>
          </a:prstGeom>
        </p:spPr>
      </p:pic>
      <p:sp>
        <p:nvSpPr>
          <p:cNvPr id="6" name="Text 1">
            <a:extLst>
              <a:ext uri="{FF2B5EF4-FFF2-40B4-BE49-F238E27FC236}">
                <a16:creationId xmlns:a16="http://schemas.microsoft.com/office/drawing/2014/main" id="{68A25C5E-F2F1-7078-AB30-5BAEE0B13078}"/>
              </a:ext>
            </a:extLst>
          </p:cNvPr>
          <p:cNvSpPr/>
          <p:nvPr/>
        </p:nvSpPr>
        <p:spPr>
          <a:xfrm>
            <a:off x="5326737" y="1889879"/>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Times New Roman" panose="02020603050405020304" pitchFamily="18" charset="0"/>
                <a:ea typeface="Gelasio" pitchFamily="34" charset="-122"/>
                <a:cs typeface="Times New Roman" panose="02020603050405020304" pitchFamily="18" charset="0"/>
              </a:rPr>
              <a:t>Expand Dataset</a:t>
            </a:r>
            <a:endParaRPr lang="en-US" sz="2050" b="1" dirty="0">
              <a:latin typeface="Times New Roman" panose="02020603050405020304" pitchFamily="18" charset="0"/>
              <a:cs typeface="Times New Roman" panose="02020603050405020304" pitchFamily="18" charset="0"/>
            </a:endParaRPr>
          </a:p>
        </p:txBody>
      </p:sp>
      <p:sp>
        <p:nvSpPr>
          <p:cNvPr id="7" name="Text 2">
            <a:extLst>
              <a:ext uri="{FF2B5EF4-FFF2-40B4-BE49-F238E27FC236}">
                <a16:creationId xmlns:a16="http://schemas.microsoft.com/office/drawing/2014/main" id="{4C477921-3B84-1339-AED3-8CDD5682BB94}"/>
              </a:ext>
            </a:extLst>
          </p:cNvPr>
          <p:cNvSpPr/>
          <p:nvPr/>
        </p:nvSpPr>
        <p:spPr>
          <a:xfrm>
            <a:off x="5326737" y="2349937"/>
            <a:ext cx="3666411"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Times New Roman" panose="02020603050405020304" pitchFamily="18" charset="0"/>
                <a:ea typeface="Lato" pitchFamily="34" charset="-122"/>
                <a:cs typeface="Times New Roman" panose="02020603050405020304" pitchFamily="18" charset="0"/>
              </a:rPr>
              <a:t>Include more sources and tablet models</a:t>
            </a:r>
            <a:endParaRPr lang="en-US" sz="1650" dirty="0">
              <a:latin typeface="Times New Roman" panose="02020603050405020304" pitchFamily="18" charset="0"/>
              <a:cs typeface="Times New Roman" panose="02020603050405020304" pitchFamily="18" charset="0"/>
            </a:endParaRPr>
          </a:p>
        </p:txBody>
      </p:sp>
      <p:sp>
        <p:nvSpPr>
          <p:cNvPr id="8" name="Shape 3">
            <a:extLst>
              <a:ext uri="{FF2B5EF4-FFF2-40B4-BE49-F238E27FC236}">
                <a16:creationId xmlns:a16="http://schemas.microsoft.com/office/drawing/2014/main" id="{5A174AB4-06FA-7461-84CB-22CF173C71AB}"/>
              </a:ext>
            </a:extLst>
          </p:cNvPr>
          <p:cNvSpPr/>
          <p:nvPr/>
        </p:nvSpPr>
        <p:spPr>
          <a:xfrm>
            <a:off x="5167074" y="2920246"/>
            <a:ext cx="8665369" cy="11430"/>
          </a:xfrm>
          <a:prstGeom prst="roundRect">
            <a:avLst>
              <a:gd name="adj" fmla="val 782074"/>
            </a:avLst>
          </a:prstGeom>
          <a:solidFill>
            <a:srgbClr val="CECEC9"/>
          </a:solidFill>
          <a:ln/>
        </p:spPr>
      </p:sp>
      <p:pic>
        <p:nvPicPr>
          <p:cNvPr id="9" name="Image 2" descr="preencoded.png">
            <a:extLst>
              <a:ext uri="{FF2B5EF4-FFF2-40B4-BE49-F238E27FC236}">
                <a16:creationId xmlns:a16="http://schemas.microsoft.com/office/drawing/2014/main" id="{E62DFE69-D576-F1D8-3D3E-7ACEA346C29B}"/>
              </a:ext>
            </a:extLst>
          </p:cNvPr>
          <p:cNvPicPr>
            <a:picLocks noChangeAspect="1"/>
          </p:cNvPicPr>
          <p:nvPr/>
        </p:nvPicPr>
        <p:blipFill>
          <a:blip r:embed="rId4"/>
          <a:stretch>
            <a:fillRect/>
          </a:stretch>
        </p:blipFill>
        <p:spPr>
          <a:xfrm>
            <a:off x="1861780" y="2956322"/>
            <a:ext cx="4336375" cy="1226106"/>
          </a:xfrm>
          <a:prstGeom prst="rect">
            <a:avLst/>
          </a:prstGeom>
        </p:spPr>
      </p:pic>
      <p:pic>
        <p:nvPicPr>
          <p:cNvPr id="10" name="Image 3" descr="preencoded.png">
            <a:extLst>
              <a:ext uri="{FF2B5EF4-FFF2-40B4-BE49-F238E27FC236}">
                <a16:creationId xmlns:a16="http://schemas.microsoft.com/office/drawing/2014/main" id="{A2E8A762-9511-09CD-7EC6-C6E54433286E}"/>
              </a:ext>
            </a:extLst>
          </p:cNvPr>
          <p:cNvPicPr>
            <a:picLocks noChangeAspect="1"/>
          </p:cNvPicPr>
          <p:nvPr/>
        </p:nvPicPr>
        <p:blipFill>
          <a:blip r:embed="rId5"/>
          <a:stretch>
            <a:fillRect/>
          </a:stretch>
        </p:blipFill>
        <p:spPr>
          <a:xfrm>
            <a:off x="3880366" y="3382328"/>
            <a:ext cx="299204" cy="374094"/>
          </a:xfrm>
          <a:prstGeom prst="rect">
            <a:avLst/>
          </a:prstGeom>
        </p:spPr>
      </p:pic>
      <p:sp>
        <p:nvSpPr>
          <p:cNvPr id="11" name="Text 4">
            <a:extLst>
              <a:ext uri="{FF2B5EF4-FFF2-40B4-BE49-F238E27FC236}">
                <a16:creationId xmlns:a16="http://schemas.microsoft.com/office/drawing/2014/main" id="{B7C799FD-912A-22C8-4F10-2AB25A2DABB7}"/>
              </a:ext>
            </a:extLst>
          </p:cNvPr>
          <p:cNvSpPr/>
          <p:nvPr/>
        </p:nvSpPr>
        <p:spPr>
          <a:xfrm>
            <a:off x="6410920" y="3169087"/>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Times New Roman" panose="02020603050405020304" pitchFamily="18" charset="0"/>
                <a:ea typeface="Gelasio" pitchFamily="34" charset="-122"/>
                <a:cs typeface="Times New Roman" panose="02020603050405020304" pitchFamily="18" charset="0"/>
              </a:rPr>
              <a:t>Additional Features</a:t>
            </a:r>
            <a:endParaRPr lang="en-US" sz="2050" b="1" dirty="0">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8924ABB8-6CD6-348E-49FE-38098F66B41B}"/>
              </a:ext>
            </a:extLst>
          </p:cNvPr>
          <p:cNvSpPr/>
          <p:nvPr/>
        </p:nvSpPr>
        <p:spPr>
          <a:xfrm>
            <a:off x="6410920" y="3629144"/>
            <a:ext cx="5026343"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Times New Roman" panose="02020603050405020304" pitchFamily="18" charset="0"/>
                <a:ea typeface="Lato" pitchFamily="34" charset="-122"/>
                <a:cs typeface="Times New Roman" panose="02020603050405020304" pitchFamily="18" charset="0"/>
              </a:rPr>
              <a:t>Incorporate social media data and economic indicators</a:t>
            </a:r>
            <a:endParaRPr lang="en-US" sz="1650" dirty="0">
              <a:latin typeface="Times New Roman" panose="02020603050405020304" pitchFamily="18" charset="0"/>
              <a:cs typeface="Times New Roman" panose="02020603050405020304" pitchFamily="18" charset="0"/>
            </a:endParaRPr>
          </a:p>
        </p:txBody>
      </p:sp>
      <p:sp>
        <p:nvSpPr>
          <p:cNvPr id="13" name="Shape 6">
            <a:extLst>
              <a:ext uri="{FF2B5EF4-FFF2-40B4-BE49-F238E27FC236}">
                <a16:creationId xmlns:a16="http://schemas.microsoft.com/office/drawing/2014/main" id="{83D7926F-AAE5-2BFD-86F0-F9E008CD7D0C}"/>
              </a:ext>
            </a:extLst>
          </p:cNvPr>
          <p:cNvSpPr/>
          <p:nvPr/>
        </p:nvSpPr>
        <p:spPr>
          <a:xfrm>
            <a:off x="6251258" y="4199453"/>
            <a:ext cx="7581186" cy="11430"/>
          </a:xfrm>
          <a:prstGeom prst="roundRect">
            <a:avLst>
              <a:gd name="adj" fmla="val 782074"/>
            </a:avLst>
          </a:prstGeom>
          <a:solidFill>
            <a:srgbClr val="CECEC9"/>
          </a:solidFill>
          <a:ln/>
        </p:spPr>
      </p:sp>
      <p:pic>
        <p:nvPicPr>
          <p:cNvPr id="14" name="Image 4" descr="preencoded.png">
            <a:extLst>
              <a:ext uri="{FF2B5EF4-FFF2-40B4-BE49-F238E27FC236}">
                <a16:creationId xmlns:a16="http://schemas.microsoft.com/office/drawing/2014/main" id="{034DC3EF-8899-FBC4-6EB4-2ED9429C595C}"/>
              </a:ext>
            </a:extLst>
          </p:cNvPr>
          <p:cNvPicPr>
            <a:picLocks noChangeAspect="1"/>
          </p:cNvPicPr>
          <p:nvPr/>
        </p:nvPicPr>
        <p:blipFill>
          <a:blip r:embed="rId6"/>
          <a:stretch>
            <a:fillRect/>
          </a:stretch>
        </p:blipFill>
        <p:spPr>
          <a:xfrm>
            <a:off x="777597" y="4235529"/>
            <a:ext cx="6504623" cy="1226106"/>
          </a:xfrm>
          <a:prstGeom prst="rect">
            <a:avLst/>
          </a:prstGeom>
        </p:spPr>
      </p:pic>
      <p:pic>
        <p:nvPicPr>
          <p:cNvPr id="15" name="Image 5" descr="preencoded.png">
            <a:extLst>
              <a:ext uri="{FF2B5EF4-FFF2-40B4-BE49-F238E27FC236}">
                <a16:creationId xmlns:a16="http://schemas.microsoft.com/office/drawing/2014/main" id="{AE33DE7D-3FF5-6922-97F2-8DBFFECF2278}"/>
              </a:ext>
            </a:extLst>
          </p:cNvPr>
          <p:cNvPicPr>
            <a:picLocks noChangeAspect="1"/>
          </p:cNvPicPr>
          <p:nvPr/>
        </p:nvPicPr>
        <p:blipFill>
          <a:blip r:embed="rId7"/>
          <a:stretch>
            <a:fillRect/>
          </a:stretch>
        </p:blipFill>
        <p:spPr>
          <a:xfrm>
            <a:off x="3880247" y="4661535"/>
            <a:ext cx="299204" cy="374094"/>
          </a:xfrm>
          <a:prstGeom prst="rect">
            <a:avLst/>
          </a:prstGeom>
        </p:spPr>
      </p:pic>
      <p:sp>
        <p:nvSpPr>
          <p:cNvPr id="16" name="Text 7">
            <a:extLst>
              <a:ext uri="{FF2B5EF4-FFF2-40B4-BE49-F238E27FC236}">
                <a16:creationId xmlns:a16="http://schemas.microsoft.com/office/drawing/2014/main" id="{FC7E5E03-2CE2-79BA-16B8-B969DA419AD7}"/>
              </a:ext>
            </a:extLst>
          </p:cNvPr>
          <p:cNvSpPr/>
          <p:nvPr/>
        </p:nvSpPr>
        <p:spPr>
          <a:xfrm>
            <a:off x="7494984" y="4448294"/>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Times New Roman" panose="02020603050405020304" pitchFamily="18" charset="0"/>
                <a:ea typeface="Gelasio" pitchFamily="34" charset="-122"/>
                <a:cs typeface="Times New Roman" panose="02020603050405020304" pitchFamily="18" charset="0"/>
              </a:rPr>
              <a:t>Real-time System</a:t>
            </a:r>
            <a:endParaRPr lang="en-US" sz="2050" b="1" dirty="0">
              <a:latin typeface="Times New Roman" panose="02020603050405020304" pitchFamily="18" charset="0"/>
              <a:cs typeface="Times New Roman" panose="02020603050405020304" pitchFamily="18" charset="0"/>
            </a:endParaRPr>
          </a:p>
        </p:txBody>
      </p:sp>
      <p:sp>
        <p:nvSpPr>
          <p:cNvPr id="17" name="Text 8">
            <a:extLst>
              <a:ext uri="{FF2B5EF4-FFF2-40B4-BE49-F238E27FC236}">
                <a16:creationId xmlns:a16="http://schemas.microsoft.com/office/drawing/2014/main" id="{91CE246B-6639-B6D0-52BF-C965C1D85AC0}"/>
              </a:ext>
            </a:extLst>
          </p:cNvPr>
          <p:cNvSpPr/>
          <p:nvPr/>
        </p:nvSpPr>
        <p:spPr>
          <a:xfrm>
            <a:off x="7494984" y="4908352"/>
            <a:ext cx="5253633"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Times New Roman" panose="02020603050405020304" pitchFamily="18" charset="0"/>
                <a:ea typeface="Lato" pitchFamily="34" charset="-122"/>
                <a:cs typeface="Times New Roman" panose="02020603050405020304" pitchFamily="18" charset="0"/>
              </a:rPr>
              <a:t>Develop dynamic price prediction and sentiment analysis</a:t>
            </a:r>
            <a:endParaRPr lang="en-US" sz="1650" dirty="0">
              <a:latin typeface="Times New Roman" panose="02020603050405020304" pitchFamily="18" charset="0"/>
              <a:cs typeface="Times New Roman" panose="02020603050405020304" pitchFamily="18" charset="0"/>
            </a:endParaRPr>
          </a:p>
        </p:txBody>
      </p:sp>
      <p:sp>
        <p:nvSpPr>
          <p:cNvPr id="18" name="Text 9">
            <a:extLst>
              <a:ext uri="{FF2B5EF4-FFF2-40B4-BE49-F238E27FC236}">
                <a16:creationId xmlns:a16="http://schemas.microsoft.com/office/drawing/2014/main" id="{C28FB15C-9A7F-9E21-8A4E-186F4DD8654B}"/>
              </a:ext>
            </a:extLst>
          </p:cNvPr>
          <p:cNvSpPr/>
          <p:nvPr/>
        </p:nvSpPr>
        <p:spPr>
          <a:xfrm>
            <a:off x="744855" y="5701070"/>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Times New Roman" panose="02020603050405020304" pitchFamily="18" charset="0"/>
                <a:ea typeface="Lato" pitchFamily="34" charset="-122"/>
                <a:cs typeface="Times New Roman" panose="02020603050405020304" pitchFamily="18" charset="0"/>
              </a:rPr>
              <a:t>The project successfully developed machine learning models for price prediction and sentiment analysis of tablets. Our models provide valuable insights for retailers to optimize pricing strategies and improve customer satisfaction. The combination of quantitative and qualitative analysis offers a comprehensive view of the tablet market.</a:t>
            </a:r>
            <a:endParaRPr lang="en-US" sz="1650" dirty="0">
              <a:latin typeface="Times New Roman" panose="02020603050405020304" pitchFamily="18" charset="0"/>
              <a:cs typeface="Times New Roman" panose="02020603050405020304" pitchFamily="18" charset="0"/>
            </a:endParaRPr>
          </a:p>
        </p:txBody>
      </p:sp>
      <p:sp>
        <p:nvSpPr>
          <p:cNvPr id="19" name="Text 10">
            <a:extLst>
              <a:ext uri="{FF2B5EF4-FFF2-40B4-BE49-F238E27FC236}">
                <a16:creationId xmlns:a16="http://schemas.microsoft.com/office/drawing/2014/main" id="{38F0F4A2-32A7-5EBB-66CE-7E55585B177F}"/>
              </a:ext>
            </a:extLst>
          </p:cNvPr>
          <p:cNvSpPr/>
          <p:nvPr/>
        </p:nvSpPr>
        <p:spPr>
          <a:xfrm>
            <a:off x="744855" y="6962061"/>
            <a:ext cx="13140690" cy="68103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Times New Roman" panose="02020603050405020304" pitchFamily="18" charset="0"/>
                <a:ea typeface="Lato" pitchFamily="34" charset="-122"/>
                <a:cs typeface="Times New Roman" panose="02020603050405020304" pitchFamily="18" charset="0"/>
              </a:rPr>
              <a:t>Future work will focus on expanding the dataset, incorporating additional features, and developing a real-time deployment system for dynamic analysis.</a:t>
            </a:r>
            <a:endParaRPr lang="en-US"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2625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9F4707-B4B9-D51D-BAF2-7FED50483D5D}"/>
              </a:ext>
            </a:extLst>
          </p:cNvPr>
          <p:cNvSpPr txBox="1"/>
          <p:nvPr/>
        </p:nvSpPr>
        <p:spPr>
          <a:xfrm>
            <a:off x="1270650" y="2341734"/>
            <a:ext cx="12422459" cy="3785652"/>
          </a:xfrm>
          <a:prstGeom prst="rect">
            <a:avLst/>
          </a:prstGeom>
          <a:noFill/>
        </p:spPr>
        <p:txBody>
          <a:bodyPr wrap="square">
            <a:spAutoFit/>
          </a:bodyPr>
          <a:lstStyle/>
          <a:p>
            <a:pPr marL="342900" indent="-342900" algn="just">
              <a:buFont typeface="Wingdings" panose="05000000000000000000" pitchFamily="2" charset="2"/>
              <a:buChar char="q"/>
            </a:pPr>
            <a:r>
              <a:rPr lang="en-US" sz="2400" b="0" i="0" dirty="0">
                <a:effectLst/>
                <a:cs typeface="Times New Roman" panose="02020603050405020304" pitchFamily="18" charset="0"/>
              </a:rPr>
              <a:t>Zhang, L., et al. (2023). </a:t>
            </a:r>
            <a:r>
              <a:rPr lang="en-US" sz="2400" b="0" i="1" dirty="0">
                <a:effectLst/>
                <a:cs typeface="Times New Roman" panose="02020603050405020304" pitchFamily="18" charset="0"/>
              </a:rPr>
              <a:t>Machine learning for price prediction in e-commerce</a:t>
            </a:r>
            <a:r>
              <a:rPr lang="en-US" sz="2400" b="0" i="0" dirty="0">
                <a:effectLst/>
                <a:cs typeface="Times New Roman" panose="02020603050405020304" pitchFamily="18" charset="0"/>
              </a:rPr>
              <a:t>. Journal of Retail Analytics, 45(2), 123-145.</a:t>
            </a:r>
          </a:p>
          <a:p>
            <a:pPr marL="342900" indent="-342900" algn="just">
              <a:buFont typeface="Wingdings" panose="05000000000000000000" pitchFamily="2" charset="2"/>
              <a:buChar char="q"/>
            </a:pPr>
            <a:r>
              <a:rPr lang="en-US" sz="2400" b="0" i="0" dirty="0">
                <a:effectLst/>
                <a:cs typeface="Times New Roman" panose="02020603050405020304" pitchFamily="18" charset="0"/>
              </a:rPr>
              <a:t>Kumar, S., et al. (2022). </a:t>
            </a:r>
            <a:r>
              <a:rPr lang="en-US" sz="2400" b="0" i="1" dirty="0">
                <a:effectLst/>
                <a:cs typeface="Times New Roman" panose="02020603050405020304" pitchFamily="18" charset="0"/>
              </a:rPr>
              <a:t>Sentiment analysis of customer reviews using NLP</a:t>
            </a:r>
            <a:r>
              <a:rPr lang="en-US" sz="2400" b="0" i="0" dirty="0">
                <a:effectLst/>
                <a:cs typeface="Times New Roman" panose="02020603050405020304" pitchFamily="18" charset="0"/>
              </a:rPr>
              <a:t>. International Journal of Business Intelligence, 38(3), 234-256.</a:t>
            </a:r>
          </a:p>
          <a:p>
            <a:pPr marL="342900" indent="-342900" algn="just">
              <a:buFont typeface="Wingdings" panose="05000000000000000000" pitchFamily="2" charset="2"/>
              <a:buChar char="q"/>
            </a:pPr>
            <a:r>
              <a:rPr lang="en-US" sz="2400" b="0" i="0" dirty="0">
                <a:effectLst/>
                <a:cs typeface="Times New Roman" panose="02020603050405020304" pitchFamily="18" charset="0"/>
              </a:rPr>
              <a:t>Wang, Y., et al. (2024). </a:t>
            </a:r>
            <a:r>
              <a:rPr lang="en-US" sz="2400" b="0" i="1" dirty="0">
                <a:effectLst/>
                <a:cs typeface="Times New Roman" panose="02020603050405020304" pitchFamily="18" charset="0"/>
              </a:rPr>
              <a:t>Combining price prediction and sentiment analysis for retail strategy</a:t>
            </a:r>
            <a:r>
              <a:rPr lang="en-US" sz="2400" b="0" i="0" dirty="0">
                <a:effectLst/>
                <a:cs typeface="Times New Roman" panose="02020603050405020304" pitchFamily="18" charset="0"/>
              </a:rPr>
              <a:t>. Journal of Marketing Analytics, 52(1), 78-95.</a:t>
            </a:r>
          </a:p>
          <a:p>
            <a:pPr marL="342900" indent="-342900" algn="just">
              <a:buFont typeface="Wingdings" panose="05000000000000000000" pitchFamily="2" charset="2"/>
              <a:buChar char="q"/>
            </a:pPr>
            <a:r>
              <a:rPr lang="en-US" sz="2400" dirty="0"/>
              <a:t>Chevalier, J. A., &amp; </a:t>
            </a:r>
            <a:r>
              <a:rPr lang="en-US" sz="2400" dirty="0" err="1"/>
              <a:t>Mayzlin</a:t>
            </a:r>
            <a:r>
              <a:rPr lang="en-US" sz="2400" dirty="0"/>
              <a:t>, D. (2006). </a:t>
            </a:r>
            <a:r>
              <a:rPr lang="en-US" sz="2400" i="1" dirty="0"/>
              <a:t>The Effect of Word of Mouth on Sales: Online Book Reviews.</a:t>
            </a:r>
            <a:r>
              <a:rPr lang="en-US" sz="2400" dirty="0"/>
              <a:t> Journal of Marketing Research, 43(3), 345–354.</a:t>
            </a:r>
          </a:p>
          <a:p>
            <a:pPr marL="342900" indent="-342900" algn="just">
              <a:buFont typeface="Wingdings" panose="05000000000000000000" pitchFamily="2" charset="2"/>
              <a:buChar char="q"/>
            </a:pPr>
            <a:r>
              <a:rPr lang="en-US" sz="2400" dirty="0" err="1"/>
              <a:t>Tirunillai</a:t>
            </a:r>
            <a:r>
              <a:rPr lang="en-US" sz="2400" dirty="0"/>
              <a:t>, S., &amp; Tellis, G. J. (2012). </a:t>
            </a:r>
            <a:r>
              <a:rPr lang="en-US" sz="2400" i="1" dirty="0"/>
              <a:t>Does Online Chatter Really Matter? Dynamic Panel Data Analysis of Microblogging and Stock Market Performance.</a:t>
            </a:r>
            <a:r>
              <a:rPr lang="en-US" sz="2400" dirty="0"/>
              <a:t> Marketing Science, 31(2), 198–215.</a:t>
            </a:r>
            <a:endParaRPr lang="en-US" sz="2400" b="0" i="0" dirty="0">
              <a:effectLst/>
              <a:cs typeface="Times New Roman" panose="02020603050405020304" pitchFamily="18" charset="0"/>
            </a:endParaRPr>
          </a:p>
        </p:txBody>
      </p:sp>
      <p:sp>
        <p:nvSpPr>
          <p:cNvPr id="5" name="TextBox 4">
            <a:extLst>
              <a:ext uri="{FF2B5EF4-FFF2-40B4-BE49-F238E27FC236}">
                <a16:creationId xmlns:a16="http://schemas.microsoft.com/office/drawing/2014/main" id="{74C93E65-321B-F875-ABE0-154D6F8F04C8}"/>
              </a:ext>
            </a:extLst>
          </p:cNvPr>
          <p:cNvSpPr txBox="1"/>
          <p:nvPr/>
        </p:nvSpPr>
        <p:spPr>
          <a:xfrm>
            <a:off x="757696" y="1315161"/>
            <a:ext cx="7315200" cy="584775"/>
          </a:xfrm>
          <a:prstGeom prst="rect">
            <a:avLst/>
          </a:prstGeom>
          <a:noFill/>
        </p:spPr>
        <p:txBody>
          <a:bodyPr wrap="square">
            <a:spAutoFit/>
          </a:bodyPr>
          <a:lstStyle/>
          <a:p>
            <a:pPr algn="l">
              <a:buNone/>
            </a:pPr>
            <a:r>
              <a:rPr lang="en-US" sz="3200" b="1" i="0" dirty="0">
                <a:effectLst/>
                <a:cs typeface="Times New Roman" panose="02020603050405020304" pitchFamily="18" charset="0"/>
              </a:rPr>
              <a:t>References:</a:t>
            </a:r>
          </a:p>
        </p:txBody>
      </p:sp>
    </p:spTree>
    <p:extLst>
      <p:ext uri="{BB962C8B-B14F-4D97-AF65-F5344CB8AC3E}">
        <p14:creationId xmlns:p14="http://schemas.microsoft.com/office/powerpoint/2010/main" val="1394857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F2911-9116-2D98-4169-365D37BD2CE4}"/>
              </a:ext>
            </a:extLst>
          </p:cNvPr>
          <p:cNvSpPr txBox="1"/>
          <p:nvPr/>
        </p:nvSpPr>
        <p:spPr>
          <a:xfrm>
            <a:off x="3657600" y="3930134"/>
            <a:ext cx="7315200" cy="646331"/>
          </a:xfrm>
          <a:prstGeom prst="rect">
            <a:avLst/>
          </a:prstGeom>
          <a:noFill/>
        </p:spPr>
        <p:txBody>
          <a:bodyPr wrap="square">
            <a:spAutoFit/>
          </a:bodyPr>
          <a:lstStyle/>
          <a:p>
            <a:pPr algn="ctr">
              <a:buNone/>
            </a:pPr>
            <a:r>
              <a:rPr lang="en-US" sz="3600" b="1" i="0" dirty="0">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6085835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6205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Narrow Topic Area: Tablet Price Prediction and Sentiment Analysis</a:t>
            </a:r>
            <a:endParaRPr lang="en-US" sz="44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2978348" y="3033236"/>
            <a:ext cx="2152055" cy="1306949"/>
          </a:xfrm>
          <a:prstGeom prst="rect">
            <a:avLst/>
          </a:prstGeom>
        </p:spPr>
      </p:pic>
      <p:pic>
        <p:nvPicPr>
          <p:cNvPr id="4" name="Image 1" descr="preencoded.png"/>
          <p:cNvPicPr>
            <a:picLocks noChangeAspect="1"/>
          </p:cNvPicPr>
          <p:nvPr/>
        </p:nvPicPr>
        <p:blipFill>
          <a:blip r:embed="rId4"/>
          <a:stretch>
            <a:fillRect/>
          </a:stretch>
        </p:blipFill>
        <p:spPr>
          <a:xfrm>
            <a:off x="3894892" y="3649266"/>
            <a:ext cx="318968" cy="398621"/>
          </a:xfrm>
          <a:prstGeom prst="rect">
            <a:avLst/>
          </a:prstGeom>
        </p:spPr>
      </p:pic>
      <p:sp>
        <p:nvSpPr>
          <p:cNvPr id="5" name="Text 1"/>
          <p:cNvSpPr/>
          <p:nvPr/>
        </p:nvSpPr>
        <p:spPr>
          <a:xfrm>
            <a:off x="5357217" y="32600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Actionable Insights</a:t>
            </a:r>
            <a:endParaRPr lang="en-US" sz="2200" dirty="0">
              <a:latin typeface="Times New Roman" panose="02020603050405020304" pitchFamily="18" charset="0"/>
              <a:cs typeface="Times New Roman" panose="02020603050405020304" pitchFamily="18" charset="0"/>
            </a:endParaRPr>
          </a:p>
        </p:txBody>
      </p:sp>
      <p:sp>
        <p:nvSpPr>
          <p:cNvPr id="6" name="Text 2"/>
          <p:cNvSpPr/>
          <p:nvPr/>
        </p:nvSpPr>
        <p:spPr>
          <a:xfrm>
            <a:off x="5357217" y="3750469"/>
            <a:ext cx="37108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For retailers to optimize strategies</a:t>
            </a:r>
            <a:endParaRPr lang="en-US" sz="1750" dirty="0">
              <a:latin typeface="Times New Roman" panose="02020603050405020304" pitchFamily="18" charset="0"/>
              <a:cs typeface="Times New Roman" panose="02020603050405020304" pitchFamily="18" charset="0"/>
            </a:endParaRPr>
          </a:p>
        </p:txBody>
      </p:sp>
      <p:sp>
        <p:nvSpPr>
          <p:cNvPr id="7" name="Shape 3"/>
          <p:cNvSpPr/>
          <p:nvPr/>
        </p:nvSpPr>
        <p:spPr>
          <a:xfrm>
            <a:off x="5187077" y="4353282"/>
            <a:ext cx="8592860" cy="15240"/>
          </a:xfrm>
          <a:prstGeom prst="roundRect">
            <a:avLst>
              <a:gd name="adj" fmla="val 1339536"/>
            </a:avLst>
          </a:prstGeom>
          <a:solidFill>
            <a:srgbClr val="CED9CE"/>
          </a:solidFill>
          <a:ln/>
        </p:spPr>
      </p:sp>
      <p:pic>
        <p:nvPicPr>
          <p:cNvPr id="8" name="Image 2" descr="preencoded.png"/>
          <p:cNvPicPr>
            <a:picLocks noChangeAspect="1"/>
          </p:cNvPicPr>
          <p:nvPr/>
        </p:nvPicPr>
        <p:blipFill>
          <a:blip r:embed="rId5"/>
          <a:stretch>
            <a:fillRect/>
          </a:stretch>
        </p:blipFill>
        <p:spPr>
          <a:xfrm>
            <a:off x="1902381" y="4396859"/>
            <a:ext cx="4304109" cy="1306949"/>
          </a:xfrm>
          <a:prstGeom prst="rect">
            <a:avLst/>
          </a:prstGeom>
        </p:spPr>
      </p:pic>
      <p:pic>
        <p:nvPicPr>
          <p:cNvPr id="9" name="Image 3" descr="preencoded.png"/>
          <p:cNvPicPr>
            <a:picLocks noChangeAspect="1"/>
          </p:cNvPicPr>
          <p:nvPr/>
        </p:nvPicPr>
        <p:blipFill>
          <a:blip r:embed="rId6"/>
          <a:stretch>
            <a:fillRect/>
          </a:stretch>
        </p:blipFill>
        <p:spPr>
          <a:xfrm>
            <a:off x="3894892" y="4850963"/>
            <a:ext cx="318968" cy="398621"/>
          </a:xfrm>
          <a:prstGeom prst="rect">
            <a:avLst/>
          </a:prstGeom>
        </p:spPr>
      </p:pic>
      <p:sp>
        <p:nvSpPr>
          <p:cNvPr id="10" name="Text 4"/>
          <p:cNvSpPr/>
          <p:nvPr/>
        </p:nvSpPr>
        <p:spPr>
          <a:xfrm>
            <a:off x="6433304" y="46236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Sentiment Analysis</a:t>
            </a:r>
            <a:endParaRPr lang="en-US" sz="2200" dirty="0">
              <a:latin typeface="Times New Roman" panose="02020603050405020304" pitchFamily="18" charset="0"/>
              <a:cs typeface="Times New Roman" panose="02020603050405020304" pitchFamily="18" charset="0"/>
            </a:endParaRPr>
          </a:p>
        </p:txBody>
      </p:sp>
      <p:sp>
        <p:nvSpPr>
          <p:cNvPr id="11" name="Text 5"/>
          <p:cNvSpPr/>
          <p:nvPr/>
        </p:nvSpPr>
        <p:spPr>
          <a:xfrm>
            <a:off x="6433304" y="5114092"/>
            <a:ext cx="369034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Understanding customer opinions</a:t>
            </a:r>
            <a:endParaRPr lang="en-US" sz="1750" dirty="0">
              <a:latin typeface="Times New Roman" panose="02020603050405020304" pitchFamily="18" charset="0"/>
              <a:cs typeface="Times New Roman" panose="02020603050405020304" pitchFamily="18" charset="0"/>
            </a:endParaRPr>
          </a:p>
        </p:txBody>
      </p:sp>
      <p:sp>
        <p:nvSpPr>
          <p:cNvPr id="12" name="Shape 6"/>
          <p:cNvSpPr/>
          <p:nvPr/>
        </p:nvSpPr>
        <p:spPr>
          <a:xfrm>
            <a:off x="6263164" y="5716905"/>
            <a:ext cx="7516773" cy="15240"/>
          </a:xfrm>
          <a:prstGeom prst="roundRect">
            <a:avLst>
              <a:gd name="adj" fmla="val 1339536"/>
            </a:avLst>
          </a:prstGeom>
          <a:solidFill>
            <a:srgbClr val="CED9CE"/>
          </a:solidFill>
          <a:ln/>
        </p:spPr>
      </p:sp>
      <p:pic>
        <p:nvPicPr>
          <p:cNvPr id="13" name="Image 4" descr="preencoded.png"/>
          <p:cNvPicPr>
            <a:picLocks noChangeAspect="1"/>
          </p:cNvPicPr>
          <p:nvPr/>
        </p:nvPicPr>
        <p:blipFill>
          <a:blip r:embed="rId7"/>
          <a:stretch>
            <a:fillRect/>
          </a:stretch>
        </p:blipFill>
        <p:spPr>
          <a:xfrm>
            <a:off x="826294" y="5760482"/>
            <a:ext cx="6456164" cy="1306949"/>
          </a:xfrm>
          <a:prstGeom prst="rect">
            <a:avLst/>
          </a:prstGeom>
        </p:spPr>
      </p:pic>
      <p:pic>
        <p:nvPicPr>
          <p:cNvPr id="14" name="Image 5" descr="preencoded.png"/>
          <p:cNvPicPr>
            <a:picLocks noChangeAspect="1"/>
          </p:cNvPicPr>
          <p:nvPr/>
        </p:nvPicPr>
        <p:blipFill>
          <a:blip r:embed="rId8"/>
          <a:stretch>
            <a:fillRect/>
          </a:stretch>
        </p:blipFill>
        <p:spPr>
          <a:xfrm>
            <a:off x="3894773" y="6214586"/>
            <a:ext cx="318968" cy="398621"/>
          </a:xfrm>
          <a:prstGeom prst="rect">
            <a:avLst/>
          </a:prstGeom>
        </p:spPr>
      </p:pic>
      <p:sp>
        <p:nvSpPr>
          <p:cNvPr id="15" name="Text 7"/>
          <p:cNvSpPr/>
          <p:nvPr/>
        </p:nvSpPr>
        <p:spPr>
          <a:xfrm>
            <a:off x="7509272" y="598729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Price Prediction</a:t>
            </a:r>
            <a:endParaRPr lang="en-US" sz="2200" dirty="0">
              <a:latin typeface="Times New Roman" panose="02020603050405020304" pitchFamily="18" charset="0"/>
              <a:cs typeface="Times New Roman" panose="02020603050405020304" pitchFamily="18" charset="0"/>
            </a:endParaRPr>
          </a:p>
        </p:txBody>
      </p:sp>
      <p:sp>
        <p:nvSpPr>
          <p:cNvPr id="16" name="Text 8"/>
          <p:cNvSpPr/>
          <p:nvPr/>
        </p:nvSpPr>
        <p:spPr>
          <a:xfrm>
            <a:off x="7509272" y="6477714"/>
            <a:ext cx="309729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Using ML and historical data</a:t>
            </a:r>
            <a:endParaRPr lang="en-US" sz="175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C670F69-FB7F-A21F-F1CE-4EB74EB19616}"/>
              </a:ext>
            </a:extLst>
          </p:cNvPr>
          <p:cNvSpPr txBox="1"/>
          <p:nvPr/>
        </p:nvSpPr>
        <p:spPr>
          <a:xfrm>
            <a:off x="760337" y="638919"/>
            <a:ext cx="7315200" cy="461665"/>
          </a:xfrm>
          <a:prstGeom prst="rect">
            <a:avLst/>
          </a:prstGeom>
          <a:noFill/>
        </p:spPr>
        <p:txBody>
          <a:bodyPr wrap="square">
            <a:spAutoFit/>
          </a:bodyPr>
          <a:lstStyle/>
          <a:p>
            <a:pPr marL="285750" indent="-285750">
              <a:buFont typeface="Wingdings" panose="05000000000000000000" pitchFamily="2" charset="2"/>
              <a:buChar char="q"/>
            </a:pPr>
            <a:r>
              <a:rPr lang="en-US" sz="2400" b="1" dirty="0">
                <a:solidFill>
                  <a:srgbClr val="3B4540"/>
                </a:solidFill>
                <a:latin typeface="Times New Roman" panose="02020603050405020304" pitchFamily="18" charset="0"/>
                <a:ea typeface="Fraunces Extra Bold" pitchFamily="34" charset="-122"/>
                <a:cs typeface="Times New Roman" panose="02020603050405020304" pitchFamily="18" charset="0"/>
              </a:rPr>
              <a:t>Subject Area</a:t>
            </a:r>
            <a:r>
              <a:rPr lang="en-IN" sz="2400" b="1" i="0" dirty="0">
                <a:effectLst/>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2</a:t>
            </a:r>
            <a:r>
              <a:rPr lang="en-IN" sz="2400" b="1" i="0" dirty="0">
                <a:effectLst/>
                <a:latin typeface="Times New Roman" panose="02020603050405020304" pitchFamily="18" charset="0"/>
                <a:cs typeface="Times New Roman" panose="02020603050405020304" pitchFamily="18" charset="0"/>
              </a:rPr>
              <a:t>/2):</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99402-923F-5DCD-C9B8-7724FA5AEF64}"/>
              </a:ext>
            </a:extLst>
          </p:cNvPr>
          <p:cNvSpPr txBox="1"/>
          <p:nvPr/>
        </p:nvSpPr>
        <p:spPr>
          <a:xfrm>
            <a:off x="635618" y="584769"/>
            <a:ext cx="8159515" cy="461665"/>
          </a:xfrm>
          <a:prstGeom prst="rect">
            <a:avLst/>
          </a:prstGeom>
          <a:noFill/>
        </p:spPr>
        <p:txBody>
          <a:bodyPr wrap="square">
            <a:spAutoFit/>
          </a:bodyPr>
          <a:lstStyle/>
          <a:p>
            <a:pPr marL="457200" indent="-457200">
              <a:buFont typeface="Wingdings" panose="05000000000000000000" pitchFamily="2" charset="2"/>
              <a:buChar char="§"/>
            </a:pPr>
            <a:r>
              <a:rPr lang="en-IN" sz="2400" i="0" dirty="0">
                <a:effectLst/>
                <a:latin typeface="Times New Roman" panose="02020603050405020304" pitchFamily="18" charset="0"/>
                <a:cs typeface="Times New Roman" panose="02020603050405020304" pitchFamily="18" charset="0"/>
              </a:rPr>
              <a:t>Background Study</a:t>
            </a:r>
          </a:p>
        </p:txBody>
      </p:sp>
      <p:sp>
        <p:nvSpPr>
          <p:cNvPr id="5" name="TextBox 4">
            <a:extLst>
              <a:ext uri="{FF2B5EF4-FFF2-40B4-BE49-F238E27FC236}">
                <a16:creationId xmlns:a16="http://schemas.microsoft.com/office/drawing/2014/main" id="{65116E09-BF4B-BA10-5CD2-338A75ADC492}"/>
              </a:ext>
            </a:extLst>
          </p:cNvPr>
          <p:cNvSpPr txBox="1"/>
          <p:nvPr/>
        </p:nvSpPr>
        <p:spPr>
          <a:xfrm>
            <a:off x="1304692" y="1333220"/>
            <a:ext cx="13085076" cy="6555641"/>
          </a:xfrm>
          <a:prstGeom prst="rect">
            <a:avLst/>
          </a:prstGeom>
          <a:noFill/>
        </p:spPr>
        <p:txBody>
          <a:bodyPr wrap="square">
            <a:spAutoFit/>
          </a:bodyPr>
          <a:lstStyle/>
          <a:p>
            <a:pPr algn="just">
              <a:buNone/>
            </a:pPr>
            <a:r>
              <a:rPr lang="en-US" sz="2800" b="1" dirty="0">
                <a:latin typeface="Times New Roman" panose="02020603050405020304" pitchFamily="18" charset="0"/>
                <a:cs typeface="Times New Roman" panose="02020603050405020304" pitchFamily="18" charset="0"/>
              </a:rPr>
              <a:t>Background &amp; Related Work</a:t>
            </a:r>
          </a:p>
          <a:p>
            <a:pPr algn="just">
              <a:buNone/>
            </a:pPr>
            <a:r>
              <a:rPr lang="en-US" sz="2800" b="1" dirty="0">
                <a:latin typeface="Times New Roman" panose="02020603050405020304" pitchFamily="18" charset="0"/>
                <a:cs typeface="Times New Roman" panose="02020603050405020304" pitchFamily="18" charset="0"/>
              </a:rPr>
              <a:t>1. Sentiment Analysis in E-commerce</a:t>
            </a:r>
          </a:p>
          <a:p>
            <a:pPr lvl="1"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Impact of Reviews:</a:t>
            </a:r>
            <a:r>
              <a:rPr lang="en-US" sz="2800" dirty="0">
                <a:latin typeface="Times New Roman" panose="02020603050405020304" pitchFamily="18" charset="0"/>
                <a:cs typeface="Times New Roman" panose="02020603050405020304" pitchFamily="18" charset="0"/>
              </a:rPr>
              <a:t> Consumer decisions &amp; brand reputation depend on reviews (Chevalier &amp; </a:t>
            </a:r>
            <a:r>
              <a:rPr lang="en-US" sz="2800" dirty="0" err="1">
                <a:latin typeface="Times New Roman" panose="02020603050405020304" pitchFamily="18" charset="0"/>
                <a:cs typeface="Times New Roman" panose="02020603050405020304" pitchFamily="18" charset="0"/>
              </a:rPr>
              <a:t>Mayzlin</a:t>
            </a:r>
            <a:r>
              <a:rPr lang="en-US" sz="2800" dirty="0">
                <a:latin typeface="Times New Roman" panose="02020603050405020304" pitchFamily="18" charset="0"/>
                <a:cs typeface="Times New Roman" panose="02020603050405020304" pitchFamily="18" charset="0"/>
              </a:rPr>
              <a:t>, 2006).</a:t>
            </a:r>
          </a:p>
          <a:p>
            <a:pPr lvl="1"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Sales Correlation:</a:t>
            </a:r>
            <a:r>
              <a:rPr lang="en-US" sz="2800" dirty="0">
                <a:latin typeface="Times New Roman" panose="02020603050405020304" pitchFamily="18" charset="0"/>
                <a:cs typeface="Times New Roman" panose="02020603050405020304" pitchFamily="18" charset="0"/>
              </a:rPr>
              <a:t> Positive/negative sentiment affects product sales (</a:t>
            </a:r>
            <a:r>
              <a:rPr lang="en-US" sz="2800" dirty="0" err="1">
                <a:latin typeface="Times New Roman" panose="02020603050405020304" pitchFamily="18" charset="0"/>
                <a:cs typeface="Times New Roman" panose="02020603050405020304" pitchFamily="18" charset="0"/>
              </a:rPr>
              <a:t>Tirunillai</a:t>
            </a:r>
            <a:r>
              <a:rPr lang="en-US" sz="2800" dirty="0">
                <a:latin typeface="Times New Roman" panose="02020603050405020304" pitchFamily="18" charset="0"/>
                <a:cs typeface="Times New Roman" panose="02020603050405020304" pitchFamily="18" charset="0"/>
              </a:rPr>
              <a:t> &amp; Tellis, 2012).</a:t>
            </a:r>
          </a:p>
          <a:p>
            <a:pPr lvl="1"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Business Applications:</a:t>
            </a:r>
            <a:r>
              <a:rPr lang="en-US" sz="2800" dirty="0">
                <a:latin typeface="Times New Roman" panose="02020603050405020304" pitchFamily="18" charset="0"/>
                <a:cs typeface="Times New Roman" panose="02020603050405020304" pitchFamily="18" charset="0"/>
              </a:rPr>
              <a:t> Used for marketing, product improvement, and competitive analysis.</a:t>
            </a:r>
          </a:p>
          <a:p>
            <a:pPr algn="just">
              <a:buNone/>
            </a:pPr>
            <a:r>
              <a:rPr lang="en-US" sz="2800" b="1" dirty="0">
                <a:latin typeface="Times New Roman" panose="02020603050405020304" pitchFamily="18" charset="0"/>
                <a:cs typeface="Times New Roman" panose="02020603050405020304" pitchFamily="18" charset="0"/>
              </a:rPr>
              <a:t>2. NLP for Market Trend Prediction</a:t>
            </a:r>
          </a:p>
          <a:p>
            <a:pPr lvl="1"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Market Sentiment &amp; Sales:</a:t>
            </a:r>
            <a:r>
              <a:rPr lang="en-US" sz="2800" dirty="0">
                <a:latin typeface="Times New Roman" panose="02020603050405020304" pitchFamily="18" charset="0"/>
                <a:cs typeface="Times New Roman" panose="02020603050405020304" pitchFamily="18" charset="0"/>
              </a:rPr>
              <a:t> User sentiment predicts stock movements &amp; sales (Luo et al., 2013).</a:t>
            </a:r>
          </a:p>
          <a:p>
            <a:pPr lvl="1"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  Challenges:</a:t>
            </a:r>
            <a:endParaRPr lang="en-US" sz="2800" dirty="0">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Unstructured text</a:t>
            </a:r>
            <a:r>
              <a:rPr lang="en-US" sz="2800" dirty="0">
                <a:latin typeface="Times New Roman" panose="02020603050405020304" pitchFamily="18" charset="0"/>
                <a:cs typeface="Times New Roman" panose="02020603050405020304" pitchFamily="18" charset="0"/>
              </a:rPr>
              <a:t> requires preprocessing.</a:t>
            </a:r>
          </a:p>
          <a:p>
            <a:pPr marL="1200150" lvl="2"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Fake reviews</a:t>
            </a:r>
            <a:r>
              <a:rPr lang="en-US" sz="2800" dirty="0">
                <a:latin typeface="Times New Roman" panose="02020603050405020304" pitchFamily="18" charset="0"/>
                <a:cs typeface="Times New Roman" panose="02020603050405020304" pitchFamily="18" charset="0"/>
              </a:rPr>
              <a:t> impact accuracy.</a:t>
            </a:r>
          </a:p>
          <a:p>
            <a:pPr marL="1200150" lvl="2" indent="-285750" algn="just">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Trends evolve</a:t>
            </a:r>
            <a:r>
              <a:rPr lang="en-US" sz="2800" dirty="0">
                <a:latin typeface="Times New Roman" panose="02020603050405020304" pitchFamily="18" charset="0"/>
                <a:cs typeface="Times New Roman" panose="02020603050405020304" pitchFamily="18" charset="0"/>
              </a:rPr>
              <a:t>, requiring adaptive models.</a:t>
            </a:r>
          </a:p>
        </p:txBody>
      </p:sp>
    </p:spTree>
    <p:extLst>
      <p:ext uri="{BB962C8B-B14F-4D97-AF65-F5344CB8AC3E}">
        <p14:creationId xmlns:p14="http://schemas.microsoft.com/office/powerpoint/2010/main" val="208414449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7012"/>
            <a:ext cx="5709761"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Research Questions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2855952"/>
            <a:ext cx="7556421" cy="1669852"/>
          </a:xfrm>
          <a:prstGeom prst="roundRect">
            <a:avLst>
              <a:gd name="adj" fmla="val 12225"/>
            </a:avLst>
          </a:prstGeom>
          <a:solidFill>
            <a:srgbClr val="E8F3E8"/>
          </a:solidFill>
          <a:ln/>
        </p:spPr>
      </p:sp>
      <p:sp>
        <p:nvSpPr>
          <p:cNvPr id="5" name="Text 2"/>
          <p:cNvSpPr/>
          <p:nvPr/>
        </p:nvSpPr>
        <p:spPr>
          <a:xfrm>
            <a:off x="6507004" y="3082766"/>
            <a:ext cx="345102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Price Prediction Models</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6507004" y="3573185"/>
            <a:ext cx="7102793" cy="725805"/>
          </a:xfrm>
          <a:prstGeom prst="rect">
            <a:avLst/>
          </a:prstGeom>
          <a:noFill/>
          <a:ln/>
        </p:spPr>
        <p:txBody>
          <a:bodyPr wrap="square" lIns="0" tIns="0" rIns="0" bIns="0" rtlCol="0" anchor="t"/>
          <a:lstStyle/>
          <a:p>
            <a:pPr marL="0" indent="0" algn="l">
              <a:lnSpc>
                <a:spcPts val="2850"/>
              </a:lnSpc>
              <a:buNone/>
            </a:pPr>
            <a:r>
              <a:rPr lang="en-US" sz="2000" dirty="0">
                <a:solidFill>
                  <a:srgbClr val="405449"/>
                </a:solidFill>
                <a:latin typeface="Times New Roman" panose="02020603050405020304" pitchFamily="18" charset="0"/>
                <a:ea typeface="Nobile" pitchFamily="34" charset="-122"/>
                <a:cs typeface="Times New Roman" panose="02020603050405020304" pitchFamily="18" charset="0"/>
              </a:rPr>
              <a:t>Which ML models accurately predict tablet prices based on historical data?</a:t>
            </a:r>
            <a:endParaRPr lang="en-US" sz="2000" dirty="0">
              <a:latin typeface="Times New Roman" panose="02020603050405020304" pitchFamily="18" charset="0"/>
              <a:cs typeface="Times New Roman" panose="02020603050405020304" pitchFamily="18" charset="0"/>
            </a:endParaRPr>
          </a:p>
        </p:txBody>
      </p:sp>
      <p:sp>
        <p:nvSpPr>
          <p:cNvPr id="7" name="Shape 4"/>
          <p:cNvSpPr/>
          <p:nvPr/>
        </p:nvSpPr>
        <p:spPr>
          <a:xfrm>
            <a:off x="6280190" y="4752618"/>
            <a:ext cx="7556421" cy="1669852"/>
          </a:xfrm>
          <a:prstGeom prst="roundRect">
            <a:avLst>
              <a:gd name="adj" fmla="val 12225"/>
            </a:avLst>
          </a:prstGeom>
          <a:solidFill>
            <a:srgbClr val="E8F3E8"/>
          </a:solidFill>
          <a:ln/>
        </p:spPr>
      </p:sp>
      <p:sp>
        <p:nvSpPr>
          <p:cNvPr id="8" name="Text 5"/>
          <p:cNvSpPr/>
          <p:nvPr/>
        </p:nvSpPr>
        <p:spPr>
          <a:xfrm>
            <a:off x="6507004" y="4979432"/>
            <a:ext cx="4037409"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Sentiment Analysis Insights</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6507004" y="5469850"/>
            <a:ext cx="7102793" cy="725805"/>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Times New Roman" panose="02020603050405020304" pitchFamily="18" charset="0"/>
                <a:ea typeface="Nobile" pitchFamily="34" charset="-122"/>
                <a:cs typeface="Times New Roman" panose="02020603050405020304" pitchFamily="18" charset="0"/>
              </a:rPr>
              <a:t>How can review analysis reveal customer preferences and impact purchasing decisions?</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081629-DE55-E751-5B4E-F213B8D88655}"/>
              </a:ext>
            </a:extLst>
          </p:cNvPr>
          <p:cNvSpPr txBox="1"/>
          <p:nvPr/>
        </p:nvSpPr>
        <p:spPr>
          <a:xfrm>
            <a:off x="6155473" y="1184970"/>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Research Questions</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6016823"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Project Methodology</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2197418" y="2952274"/>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Sentiment Analysis</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442692"/>
            <a:ext cx="4238863" cy="362903"/>
          </a:xfrm>
          <a:prstGeom prst="rect">
            <a:avLst/>
          </a:prstGeom>
          <a:noFill/>
          <a:ln/>
        </p:spPr>
        <p:txBody>
          <a:bodyPr wrap="none" lIns="0" tIns="0" rIns="0" bIns="0" rtlCol="0" anchor="t"/>
          <a:lstStyle/>
          <a:p>
            <a:pPr marL="0" indent="0" algn="r">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NLP techniques for review analysis</a:t>
            </a:r>
            <a:endParaRPr lang="en-US" sz="175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324362" y="3665458"/>
            <a:ext cx="318968" cy="398621"/>
          </a:xfrm>
          <a:prstGeom prst="rect">
            <a:avLst/>
          </a:prstGeom>
        </p:spPr>
      </p:pic>
      <p:sp>
        <p:nvSpPr>
          <p:cNvPr id="7" name="Text 3"/>
          <p:cNvSpPr/>
          <p:nvPr/>
        </p:nvSpPr>
        <p:spPr>
          <a:xfrm>
            <a:off x="9597628" y="29522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Forecasting</a:t>
            </a:r>
            <a:endParaRPr lang="en-US" sz="2200" dirty="0">
              <a:latin typeface="Times New Roman" panose="02020603050405020304" pitchFamily="18" charset="0"/>
              <a:cs typeface="Times New Roman" panose="02020603050405020304" pitchFamily="18" charset="0"/>
            </a:endParaRPr>
          </a:p>
        </p:txBody>
      </p:sp>
      <p:sp>
        <p:nvSpPr>
          <p:cNvPr id="8" name="Text 4"/>
          <p:cNvSpPr/>
          <p:nvPr/>
        </p:nvSpPr>
        <p:spPr>
          <a:xfrm>
            <a:off x="9597628" y="3442692"/>
            <a:ext cx="423898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Predicting future tablet prices</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86713" y="3665458"/>
            <a:ext cx="318968" cy="398621"/>
          </a:xfrm>
          <a:prstGeom prst="rect">
            <a:avLst/>
          </a:prstGeom>
        </p:spPr>
      </p:pic>
      <p:sp>
        <p:nvSpPr>
          <p:cNvPr id="11" name="Text 5"/>
          <p:cNvSpPr/>
          <p:nvPr/>
        </p:nvSpPr>
        <p:spPr>
          <a:xfrm>
            <a:off x="9597628" y="54048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Dataset Analysis</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9597628" y="5895261"/>
            <a:ext cx="423898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Tablet review data exploration</a:t>
            </a:r>
            <a:endParaRPr lang="en-US" sz="17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86713" y="5327809"/>
            <a:ext cx="318968" cy="398621"/>
          </a:xfrm>
          <a:prstGeom prst="rect">
            <a:avLst/>
          </a:prstGeom>
        </p:spPr>
      </p:pic>
      <p:sp>
        <p:nvSpPr>
          <p:cNvPr id="15" name="Text 7"/>
          <p:cNvSpPr/>
          <p:nvPr/>
        </p:nvSpPr>
        <p:spPr>
          <a:xfrm>
            <a:off x="2197418" y="5223391"/>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ML Pipeline</a:t>
            </a:r>
            <a:endParaRPr lang="en-US" sz="2200" dirty="0">
              <a:latin typeface="Times New Roman" panose="02020603050405020304" pitchFamily="18" charset="0"/>
              <a:cs typeface="Times New Roman" panose="02020603050405020304" pitchFamily="18" charset="0"/>
            </a:endParaRPr>
          </a:p>
        </p:txBody>
      </p:sp>
      <p:sp>
        <p:nvSpPr>
          <p:cNvPr id="16" name="Text 8"/>
          <p:cNvSpPr/>
          <p:nvPr/>
        </p:nvSpPr>
        <p:spPr>
          <a:xfrm>
            <a:off x="793790" y="5713809"/>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Random Forest, Logistic Regression, XGBoost</a:t>
            </a:r>
            <a:endParaRPr lang="en-US" sz="1750" dirty="0">
              <a:latin typeface="Times New Roman" panose="02020603050405020304" pitchFamily="18" charset="0"/>
              <a:cs typeface="Times New Roman" panose="02020603050405020304" pitchFamily="18" charset="0"/>
            </a:endParaRPr>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324362" y="5327809"/>
            <a:ext cx="318968" cy="398621"/>
          </a:xfrm>
          <a:prstGeom prst="rect">
            <a:avLst/>
          </a:prstGeom>
        </p:spPr>
      </p:pic>
      <p:sp>
        <p:nvSpPr>
          <p:cNvPr id="19" name="TextBox 18">
            <a:extLst>
              <a:ext uri="{FF2B5EF4-FFF2-40B4-BE49-F238E27FC236}">
                <a16:creationId xmlns:a16="http://schemas.microsoft.com/office/drawing/2014/main" id="{D386E935-20BD-CCB3-A05B-F0F74D66A130}"/>
              </a:ext>
            </a:extLst>
          </p:cNvPr>
          <p:cNvSpPr txBox="1"/>
          <p:nvPr/>
        </p:nvSpPr>
        <p:spPr>
          <a:xfrm>
            <a:off x="671513" y="791560"/>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Project Methodology (1/4):</a:t>
            </a:r>
            <a:endParaRPr lang="en-I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4900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Sentiment Analysis</a:t>
            </a:r>
            <a:endParaRPr lang="en-US" sz="44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3790" y="2597944"/>
            <a:ext cx="1134070" cy="1360884"/>
          </a:xfrm>
          <a:prstGeom prst="rect">
            <a:avLst/>
          </a:prstGeom>
        </p:spPr>
      </p:pic>
      <p:sp>
        <p:nvSpPr>
          <p:cNvPr id="5" name="Text 1"/>
          <p:cNvSpPr/>
          <p:nvPr/>
        </p:nvSpPr>
        <p:spPr>
          <a:xfrm>
            <a:off x="2268022" y="28247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Data Cleaning</a:t>
            </a:r>
            <a:endParaRPr lang="en-US" sz="2200" dirty="0">
              <a:latin typeface="Times New Roman" panose="02020603050405020304" pitchFamily="18" charset="0"/>
              <a:cs typeface="Times New Roman" panose="02020603050405020304" pitchFamily="18" charset="0"/>
            </a:endParaRPr>
          </a:p>
        </p:txBody>
      </p:sp>
      <p:sp>
        <p:nvSpPr>
          <p:cNvPr id="6" name="Text 2"/>
          <p:cNvSpPr/>
          <p:nvPr/>
        </p:nvSpPr>
        <p:spPr>
          <a:xfrm>
            <a:off x="2268022" y="331517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Removing noise and irrelevant characters</a:t>
            </a:r>
            <a:endParaRPr lang="en-US" sz="17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93790" y="3958828"/>
            <a:ext cx="1134070" cy="1360884"/>
          </a:xfrm>
          <a:prstGeom prst="rect">
            <a:avLst/>
          </a:prstGeom>
        </p:spPr>
      </p:pic>
      <p:sp>
        <p:nvSpPr>
          <p:cNvPr id="8" name="Text 3"/>
          <p:cNvSpPr/>
          <p:nvPr/>
        </p:nvSpPr>
        <p:spPr>
          <a:xfrm>
            <a:off x="2268022" y="41856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Tokenization</a:t>
            </a:r>
            <a:endParaRPr lang="en-US" sz="2200" dirty="0">
              <a:latin typeface="Times New Roman" panose="02020603050405020304" pitchFamily="18" charset="0"/>
              <a:cs typeface="Times New Roman" panose="02020603050405020304" pitchFamily="18" charset="0"/>
            </a:endParaRPr>
          </a:p>
        </p:txBody>
      </p:sp>
      <p:sp>
        <p:nvSpPr>
          <p:cNvPr id="9" name="Text 4"/>
          <p:cNvSpPr/>
          <p:nvPr/>
        </p:nvSpPr>
        <p:spPr>
          <a:xfrm>
            <a:off x="2268022" y="46760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Breaking text into individual words</a:t>
            </a:r>
            <a:endParaRPr lang="en-US" sz="17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93790" y="5319713"/>
            <a:ext cx="1134070" cy="1360884"/>
          </a:xfrm>
          <a:prstGeom prst="rect">
            <a:avLst/>
          </a:prstGeom>
        </p:spPr>
      </p:pic>
      <p:sp>
        <p:nvSpPr>
          <p:cNvPr id="11" name="Text 5"/>
          <p:cNvSpPr/>
          <p:nvPr/>
        </p:nvSpPr>
        <p:spPr>
          <a:xfrm>
            <a:off x="2268022" y="55465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Sentiment Scoring</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2268022" y="603694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Using VADER or TextBlob algorithms</a:t>
            </a:r>
            <a:endParaRPr lang="en-US" sz="175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BFBFDA8-5AEB-BC9A-6CDC-BDDF76703620}"/>
              </a:ext>
            </a:extLst>
          </p:cNvPr>
          <p:cNvSpPr txBox="1"/>
          <p:nvPr/>
        </p:nvSpPr>
        <p:spPr>
          <a:xfrm>
            <a:off x="488990" y="865346"/>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Project Methodology (2/4):</a:t>
            </a:r>
            <a:endParaRPr lang="en-I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5982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Forecasting</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622233"/>
            <a:ext cx="2173724" cy="1306949"/>
          </a:xfrm>
          <a:prstGeom prst="roundRect">
            <a:avLst>
              <a:gd name="adj" fmla="val 15620"/>
            </a:avLst>
          </a:prstGeom>
          <a:solidFill>
            <a:srgbClr val="E8F3E8"/>
          </a:solidFill>
          <a:ln/>
        </p:spPr>
      </p:sp>
      <p:pic>
        <p:nvPicPr>
          <p:cNvPr id="4" name="Image 0" descr="preencoded.png"/>
          <p:cNvPicPr>
            <a:picLocks noChangeAspect="1"/>
          </p:cNvPicPr>
          <p:nvPr/>
        </p:nvPicPr>
        <p:blipFill>
          <a:blip r:embed="rId3"/>
          <a:stretch>
            <a:fillRect/>
          </a:stretch>
        </p:blipFill>
        <p:spPr>
          <a:xfrm>
            <a:off x="1721167" y="3076337"/>
            <a:ext cx="318968" cy="398621"/>
          </a:xfrm>
          <a:prstGeom prst="rect">
            <a:avLst/>
          </a:prstGeom>
        </p:spPr>
      </p:pic>
      <p:sp>
        <p:nvSpPr>
          <p:cNvPr id="5" name="Text 2"/>
          <p:cNvSpPr/>
          <p:nvPr/>
        </p:nvSpPr>
        <p:spPr>
          <a:xfrm>
            <a:off x="3194328" y="2849047"/>
            <a:ext cx="297037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Time Series Analysis</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3194328" y="3339465"/>
            <a:ext cx="333363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ARIMA models for price trends</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3080861" y="3913942"/>
            <a:ext cx="10642402" cy="15240"/>
          </a:xfrm>
          <a:prstGeom prst="roundRect">
            <a:avLst>
              <a:gd name="adj" fmla="val 1339536"/>
            </a:avLst>
          </a:prstGeom>
          <a:solidFill>
            <a:srgbClr val="CED9CE"/>
          </a:solidFill>
          <a:ln/>
        </p:spPr>
      </p:sp>
      <p:sp>
        <p:nvSpPr>
          <p:cNvPr id="8" name="Shape 5"/>
          <p:cNvSpPr/>
          <p:nvPr/>
        </p:nvSpPr>
        <p:spPr>
          <a:xfrm>
            <a:off x="793790" y="4042529"/>
            <a:ext cx="4347567" cy="1306949"/>
          </a:xfrm>
          <a:prstGeom prst="roundRect">
            <a:avLst>
              <a:gd name="adj" fmla="val 15620"/>
            </a:avLst>
          </a:prstGeom>
          <a:solidFill>
            <a:srgbClr val="E8F3E8"/>
          </a:solidFill>
          <a:ln/>
        </p:spPr>
      </p:sp>
      <p:pic>
        <p:nvPicPr>
          <p:cNvPr id="9" name="Image 1" descr="preencoded.png"/>
          <p:cNvPicPr>
            <a:picLocks noChangeAspect="1"/>
          </p:cNvPicPr>
          <p:nvPr/>
        </p:nvPicPr>
        <p:blipFill>
          <a:blip r:embed="rId4"/>
          <a:stretch>
            <a:fillRect/>
          </a:stretch>
        </p:blipFill>
        <p:spPr>
          <a:xfrm>
            <a:off x="2808089" y="4496633"/>
            <a:ext cx="318968" cy="398621"/>
          </a:xfrm>
          <a:prstGeom prst="rect">
            <a:avLst/>
          </a:prstGeom>
        </p:spPr>
      </p:pic>
      <p:sp>
        <p:nvSpPr>
          <p:cNvPr id="10" name="Text 6"/>
          <p:cNvSpPr/>
          <p:nvPr/>
        </p:nvSpPr>
        <p:spPr>
          <a:xfrm>
            <a:off x="5368171" y="42693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Regression Models</a:t>
            </a:r>
            <a:endParaRPr lang="en-US" sz="2200" dirty="0">
              <a:latin typeface="Times New Roman" panose="02020603050405020304" pitchFamily="18" charset="0"/>
              <a:cs typeface="Times New Roman" panose="02020603050405020304" pitchFamily="18" charset="0"/>
            </a:endParaRPr>
          </a:p>
        </p:txBody>
      </p:sp>
      <p:sp>
        <p:nvSpPr>
          <p:cNvPr id="11" name="Text 7"/>
          <p:cNvSpPr/>
          <p:nvPr/>
        </p:nvSpPr>
        <p:spPr>
          <a:xfrm>
            <a:off x="5368171" y="4759762"/>
            <a:ext cx="3920252"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Predicting based on multiple factors</a:t>
            </a:r>
            <a:endParaRPr lang="en-US" sz="1750" dirty="0">
              <a:latin typeface="Times New Roman" panose="02020603050405020304" pitchFamily="18" charset="0"/>
              <a:cs typeface="Times New Roman" panose="02020603050405020304" pitchFamily="18" charset="0"/>
            </a:endParaRPr>
          </a:p>
        </p:txBody>
      </p:sp>
      <p:sp>
        <p:nvSpPr>
          <p:cNvPr id="12" name="Shape 8"/>
          <p:cNvSpPr/>
          <p:nvPr/>
        </p:nvSpPr>
        <p:spPr>
          <a:xfrm>
            <a:off x="5254704" y="5334238"/>
            <a:ext cx="8468558" cy="15240"/>
          </a:xfrm>
          <a:prstGeom prst="roundRect">
            <a:avLst>
              <a:gd name="adj" fmla="val 1339536"/>
            </a:avLst>
          </a:prstGeom>
          <a:solidFill>
            <a:srgbClr val="CED9CE"/>
          </a:solidFill>
          <a:ln/>
        </p:spPr>
      </p:sp>
      <p:sp>
        <p:nvSpPr>
          <p:cNvPr id="13" name="Shape 9"/>
          <p:cNvSpPr/>
          <p:nvPr/>
        </p:nvSpPr>
        <p:spPr>
          <a:xfrm>
            <a:off x="793790" y="5462826"/>
            <a:ext cx="6521410" cy="1306949"/>
          </a:xfrm>
          <a:prstGeom prst="roundRect">
            <a:avLst>
              <a:gd name="adj" fmla="val 15620"/>
            </a:avLst>
          </a:prstGeom>
          <a:solidFill>
            <a:srgbClr val="E8F3E8"/>
          </a:solidFill>
          <a:ln/>
        </p:spPr>
      </p:sp>
      <p:pic>
        <p:nvPicPr>
          <p:cNvPr id="14" name="Image 2" descr="preencoded.png"/>
          <p:cNvPicPr>
            <a:picLocks noChangeAspect="1"/>
          </p:cNvPicPr>
          <p:nvPr/>
        </p:nvPicPr>
        <p:blipFill>
          <a:blip r:embed="rId5"/>
          <a:stretch>
            <a:fillRect/>
          </a:stretch>
        </p:blipFill>
        <p:spPr>
          <a:xfrm>
            <a:off x="3895011" y="5916930"/>
            <a:ext cx="318968" cy="398621"/>
          </a:xfrm>
          <a:prstGeom prst="rect">
            <a:avLst/>
          </a:prstGeom>
        </p:spPr>
      </p:pic>
      <p:sp>
        <p:nvSpPr>
          <p:cNvPr id="15" name="Text 10"/>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Times New Roman" panose="02020603050405020304" pitchFamily="18" charset="0"/>
                <a:ea typeface="Fraunces Extra Bold" pitchFamily="34" charset="-122"/>
                <a:cs typeface="Times New Roman" panose="02020603050405020304" pitchFamily="18" charset="0"/>
              </a:rPr>
              <a:t>ML Models</a:t>
            </a:r>
            <a:endParaRPr lang="en-US" sz="2200" dirty="0">
              <a:latin typeface="Times New Roman" panose="02020603050405020304" pitchFamily="18" charset="0"/>
              <a:cs typeface="Times New Roman" panose="02020603050405020304" pitchFamily="18" charset="0"/>
            </a:endParaRPr>
          </a:p>
        </p:txBody>
      </p:sp>
      <p:sp>
        <p:nvSpPr>
          <p:cNvPr id="16" name="Text 11"/>
          <p:cNvSpPr/>
          <p:nvPr/>
        </p:nvSpPr>
        <p:spPr>
          <a:xfrm>
            <a:off x="7542014" y="6180058"/>
            <a:ext cx="4921210"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Times New Roman" panose="02020603050405020304" pitchFamily="18" charset="0"/>
                <a:ea typeface="Nobile" pitchFamily="34" charset="-122"/>
                <a:cs typeface="Times New Roman" panose="02020603050405020304" pitchFamily="18" charset="0"/>
              </a:rPr>
              <a:t>Random Forest, Logistic Regression, XGBoost</a:t>
            </a:r>
            <a:endParaRPr lang="en-US" sz="175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F2CC5F6-1769-4DF2-9598-D03738930D01}"/>
              </a:ext>
            </a:extLst>
          </p:cNvPr>
          <p:cNvSpPr txBox="1"/>
          <p:nvPr/>
        </p:nvSpPr>
        <p:spPr>
          <a:xfrm>
            <a:off x="690194" y="878919"/>
            <a:ext cx="7315200" cy="369332"/>
          </a:xfrm>
          <a:prstGeom prst="rect">
            <a:avLst/>
          </a:prstGeom>
          <a:noFill/>
        </p:spPr>
        <p:txBody>
          <a:bodyPr wrap="square">
            <a:spAutoFit/>
          </a:bodyPr>
          <a:lstStyle/>
          <a:p>
            <a:pPr marL="285750" indent="-285750">
              <a:buFont typeface="Wingdings" panose="05000000000000000000" pitchFamily="2" charset="2"/>
              <a:buChar char="q"/>
            </a:pPr>
            <a:r>
              <a:rPr lang="en-IN" b="1" i="0" dirty="0">
                <a:effectLst/>
                <a:latin typeface="Times New Roman" panose="02020603050405020304" pitchFamily="18" charset="0"/>
                <a:cs typeface="Times New Roman" panose="02020603050405020304" pitchFamily="18" charset="0"/>
              </a:rPr>
              <a:t>Project Methodology (3/5):</a:t>
            </a:r>
            <a:endParaRPr lang="en-I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1789</Words>
  <Application>Microsoft Office PowerPoint</Application>
  <PresentationFormat>Custom</PresentationFormat>
  <Paragraphs>254</Paragraphs>
  <Slides>37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ASP</cp:lastModifiedBy>
  <cp:revision>5</cp:revision>
  <dcterms:created xsi:type="dcterms:W3CDTF">2025-04-02T20:06:26Z</dcterms:created>
  <dcterms:modified xsi:type="dcterms:W3CDTF">2025-04-03T16:22:08Z</dcterms:modified>
</cp:coreProperties>
</file>